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aela Chan" initials="MC" lastIdx="2" clrIdx="0">
    <p:extLst>
      <p:ext uri="{19B8F6BF-5375-455C-9EA6-DF929625EA0E}">
        <p15:presenceInfo xmlns:p15="http://schemas.microsoft.com/office/powerpoint/2012/main" userId="Micaela C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37349"/>
    <a:srgbClr val="75787A"/>
    <a:srgbClr val="2E6CCA"/>
    <a:srgbClr val="623DD0"/>
    <a:srgbClr val="FC92B5"/>
    <a:srgbClr val="FB282D"/>
    <a:srgbClr val="CAE9AE"/>
    <a:srgbClr val="FFE34D"/>
    <a:srgbClr val="46AAC5"/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62" autoAdjust="0"/>
    <p:restoredTop sz="94940" autoAdjust="0"/>
  </p:normalViewPr>
  <p:slideViewPr>
    <p:cSldViewPr>
      <p:cViewPr varScale="1">
        <p:scale>
          <a:sx n="25" d="100"/>
          <a:sy n="25" d="100"/>
        </p:scale>
        <p:origin x="1208" y="16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8" Type="http://schemas.openxmlformats.org/officeDocument/2006/relationships/image" Target="../media/image5.emf"/><Relationship Id="rId3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E15CE796-1A82-4AAD-B1CF-23C67CA9E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t="6436" r="17786"/>
          <a:stretch/>
        </p:blipFill>
        <p:spPr>
          <a:xfrm>
            <a:off x="34823400" y="28299269"/>
            <a:ext cx="4108449" cy="42591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059394" y="14097000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Choices of preprocessing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47629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7056"/>
              </p:ext>
            </p:extLst>
          </p:nvPr>
        </p:nvGraphicFramePr>
        <p:xfrm>
          <a:off x="10587113" y="15031464"/>
          <a:ext cx="12730087" cy="11409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554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39133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45880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contributions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b="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marR="0" lvl="0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marR="0" lvl="1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761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172200"/>
            <a:ext cx="10009234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numbers of parcels/sub-networks.</a:t>
            </a:r>
          </a:p>
          <a:p>
            <a:pPr marL="17716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the same number of parcels/sub-networks.</a:t>
            </a:r>
          </a:p>
          <a:p>
            <a:pPr marL="177006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Usually achieved by using a shared template.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Biases against individuals that vary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To develop a new multivariate technique that allows different numbers of parcels and 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3622281" y="14935200"/>
            <a:ext cx="1998111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3616463" y="13957134"/>
            <a:ext cx="19917630" cy="18679766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27144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181600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81600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35456" y="14097000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9121" y="914400"/>
            <a:ext cx="37372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resting-state </a:t>
            </a:r>
            <a:r>
              <a:rPr lang="en-US" sz="7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f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MRI technique for subject-specific parcels and sub-networks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50176BB-730D-4C5B-8175-D73A533D8CD4}"/>
              </a:ext>
            </a:extLst>
          </p:cNvPr>
          <p:cNvGrpSpPr/>
          <p:nvPr/>
        </p:nvGrpSpPr>
        <p:grpSpPr>
          <a:xfrm>
            <a:off x="7251670" y="2455186"/>
            <a:ext cx="29387860" cy="2193014"/>
            <a:chOff x="7251670" y="2721114"/>
            <a:chExt cx="29387860" cy="2193014"/>
          </a:xfrm>
        </p:grpSpPr>
        <p:sp>
          <p:nvSpPr>
            <p:cNvPr id="26" name="TextBox 25"/>
            <p:cNvSpPr txBox="1"/>
            <p:nvPr/>
          </p:nvSpPr>
          <p:spPr>
            <a:xfrm>
              <a:off x="10830435" y="2721114"/>
              <a:ext cx="222303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Chan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Han Liang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&amp; </a:t>
              </a:r>
              <a:r>
                <a:rPr lang="en-US" sz="4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1670" y="3611286"/>
              <a:ext cx="2938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35939" y="4267797"/>
              <a:ext cx="21619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mchan@utdallas.edu, Liang.Han@utdallas.edu, herve@utdallas.edu</a:t>
              </a:r>
            </a:p>
          </p:txBody>
        </p:sp>
      </p:grp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1" y="2224951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641987" y="14914500"/>
            <a:ext cx="12746717" cy="57387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nip Diagonal Corner Rectangle 46"/>
          <p:cNvSpPr/>
          <p:nvPr/>
        </p:nvSpPr>
        <p:spPr>
          <a:xfrm flipV="1">
            <a:off x="10557628" y="13932661"/>
            <a:ext cx="12835772" cy="18704245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175760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534677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142819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421897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7840"/>
              </p:ext>
            </p:extLst>
          </p:nvPr>
        </p:nvGraphicFramePr>
        <p:xfrm>
          <a:off x="26827872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27296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821579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77262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1734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88985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15895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33897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0022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350730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611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40059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754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135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2939085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583654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331732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64305" y="6406596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</a:t>
            </a:r>
            <a:r>
              <a:rPr lang="en-US" sz="3600" i="1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parcellations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sub-networks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258570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258570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517266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517266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374600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5949950" y="12788730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691501" cy="3368570"/>
            <a:chOff x="319366" y="28033804"/>
            <a:chExt cx="9691501" cy="3368570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346175" y="30202045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endParaRPr lang="en-US" sz="3600" dirty="0">
                <a:solidFill>
                  <a:srgbClr val="537349"/>
                </a:solidFill>
                <a:latin typeface="Helvetica"/>
                <a:cs typeface="Helvetica"/>
              </a:endParaRP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004803"/>
              <a:chOff x="26205374" y="12457588"/>
              <a:chExt cx="3909948" cy="200480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004803"/>
                <a:chOff x="2852983" y="-482713"/>
                <a:chExt cx="4560177" cy="2004803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994" cy="977525"/>
                  <a:chOff x="3333741" y="141543"/>
                  <a:chExt cx="3301417" cy="861135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-1" b="14815"/>
                  <a:stretch/>
                </p:blipFill>
                <p:spPr>
                  <a:xfrm>
                    <a:off x="4022697" y="141543"/>
                    <a:ext cx="2612461" cy="818826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121980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30" y="2454571"/>
            <a:ext cx="6518125" cy="15833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1650975" y="22860000"/>
            <a:ext cx="7277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 set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11817" y="26925706"/>
            <a:ext cx="4469783" cy="1960117"/>
            <a:chOff x="420315" y="26979790"/>
            <a:chExt cx="4469783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33999" y="26920778"/>
            <a:ext cx="4546601" cy="1960117"/>
            <a:chOff x="5333999" y="26974862"/>
            <a:chExt cx="4546601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77333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19753" y="28873095"/>
            <a:ext cx="175697" cy="5210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58372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799752" y="11441246"/>
            <a:ext cx="12860479" cy="614767"/>
            <a:chOff x="10795591" y="9578300"/>
            <a:chExt cx="11133285" cy="614767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26371" y="9578300"/>
              <a:ext cx="220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603274"/>
              <a:ext cx="11077638" cy="58979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68193" y="6019800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1561661" y="5180096"/>
            <a:ext cx="1099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Examples of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54929" y="5114970"/>
            <a:ext cx="13225179" cy="8601028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759073">
            <a:off x="35382156" y="11783720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9016490" y="12077506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8608620" y="12801600"/>
            <a:ext cx="11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DCDB29-DBFB-4F79-A3B2-F137D7FDABC5}"/>
              </a:ext>
            </a:extLst>
          </p:cNvPr>
          <p:cNvGrpSpPr/>
          <p:nvPr/>
        </p:nvGrpSpPr>
        <p:grpSpPr>
          <a:xfrm>
            <a:off x="35242500" y="6197497"/>
            <a:ext cx="8146863" cy="5615449"/>
            <a:chOff x="35036868" y="7025692"/>
            <a:chExt cx="8291904" cy="4724878"/>
          </a:xfrm>
        </p:grpSpPr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712AC823-D5E4-434C-93AC-6135E5904490}"/>
                </a:ext>
              </a:extLst>
            </p:cNvPr>
            <p:cNvSpPr txBox="1"/>
            <p:nvPr/>
          </p:nvSpPr>
          <p:spPr>
            <a:xfrm>
              <a:off x="35128656" y="7049962"/>
              <a:ext cx="8200116" cy="400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Centering: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effect of  magnitudes</a:t>
              </a:r>
            </a:p>
            <a:p>
              <a:pPr marL="738188" lvl="1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Double-centering the </a:t>
              </a:r>
              <a:r>
                <a:rPr lang="en-US" sz="3200" b="1" i="1" dirty="0">
                  <a:solidFill>
                    <a:srgbClr val="537349"/>
                  </a:solidFill>
                  <a:latin typeface="Helvetica"/>
                  <a:cs typeface="Helvetica"/>
                </a:rPr>
                <a:t>z</a:t>
              </a: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 matrix: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magnitudes of regions 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Normalization: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units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MFA-normalization (divide each table by its first singular value): </a:t>
              </a:r>
              <a:b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</a:b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equalize contributions of tables to the first component.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C48E7F4-E568-4F94-8A9A-A7649CCD769C}"/>
                </a:ext>
              </a:extLst>
            </p:cNvPr>
            <p:cNvSpPr/>
            <p:nvPr/>
          </p:nvSpPr>
          <p:spPr>
            <a:xfrm>
              <a:off x="35036868" y="7025692"/>
              <a:ext cx="8223965" cy="4176861"/>
            </a:xfrm>
            <a:prstGeom prst="roundRect">
              <a:avLst>
                <a:gd name="adj" fmla="val 5215"/>
              </a:avLst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4F0DB-A6B9-4DDB-9B92-63C3F3E22F9A}"/>
                </a:ext>
              </a:extLst>
            </p:cNvPr>
            <p:cNvSpPr/>
            <p:nvPr/>
          </p:nvSpPr>
          <p:spPr>
            <a:xfrm>
              <a:off x="35036868" y="11067962"/>
              <a:ext cx="8223965" cy="68260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Preprocessed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741717" y="26583025"/>
            <a:ext cx="125990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537349"/>
                </a:solidFill>
                <a:latin typeface="Helvetica"/>
                <a:cs typeface="Helvetica"/>
              </a:rPr>
              <a:t>Justifications and thoughts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Normalizations were not applied to rows or columns because their units are the same.</a:t>
            </a:r>
          </a:p>
          <a:p>
            <a:endParaRPr lang="en-US" sz="28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rows were unprocessed because we want to apply this technique to data where the differences in both magnitudes and variances of rows are of interest (e.g., experiments).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The choices of these preprocessing steps should be optional and decided based on the research question.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93273" y="12056013"/>
            <a:ext cx="1304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networks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</a:t>
            </a:r>
            <a:r>
              <a:rPr lang="en-US" sz="3200" i="1" dirty="0">
                <a:solidFill>
                  <a:srgbClr val="537349"/>
                </a:solidFill>
                <a:latin typeface="Helvetica"/>
                <a:cs typeface="Helvetica"/>
              </a:rPr>
              <a:t>z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577297" y="8716146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(Sessions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613714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A1FA2-FB5B-475C-8B46-DFC6666B62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20721500" y="13105877"/>
            <a:ext cx="2988076" cy="52446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6051AEA-0D74-4EC6-AE64-6D8A3EB145A0}"/>
              </a:ext>
            </a:extLst>
          </p:cNvPr>
          <p:cNvSpPr txBox="1"/>
          <p:nvPr/>
        </p:nvSpPr>
        <p:spPr>
          <a:xfrm>
            <a:off x="20008985" y="13057658"/>
            <a:ext cx="254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Scale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53BBD-60B3-46AE-8B0F-01A83E6F17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8971" r="-198" b="5838"/>
          <a:stretch/>
        </p:blipFill>
        <p:spPr>
          <a:xfrm>
            <a:off x="23786878" y="16384006"/>
            <a:ext cx="3863862" cy="3123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6A84B6-08E4-437E-83C0-EE3608D4D36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4357" r="23044"/>
          <a:stretch/>
        </p:blipFill>
        <p:spPr>
          <a:xfrm>
            <a:off x="27584400" y="15776867"/>
            <a:ext cx="3501093" cy="44923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CE7A462-6C0C-4CDF-80A1-C54B897DB23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t="7540" b="5433"/>
          <a:stretch/>
        </p:blipFill>
        <p:spPr>
          <a:xfrm>
            <a:off x="23734443" y="20321521"/>
            <a:ext cx="3968731" cy="34013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C542E4-54C3-4DC3-8D42-D861A54E43B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3353" r="22589"/>
          <a:stretch/>
        </p:blipFill>
        <p:spPr>
          <a:xfrm>
            <a:off x="27584400" y="20257064"/>
            <a:ext cx="3279260" cy="3974536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0FAF1C42-766B-4833-B23C-9A47BAE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8313" r="2434" b="3875"/>
          <a:stretch/>
        </p:blipFill>
        <p:spPr>
          <a:xfrm>
            <a:off x="23770787" y="24492746"/>
            <a:ext cx="3792777" cy="347190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DA6D84E4-CA16-4FEC-8A3E-86C164339C6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4467" r="24248"/>
          <a:stretch/>
        </p:blipFill>
        <p:spPr>
          <a:xfrm>
            <a:off x="27841714" y="24244658"/>
            <a:ext cx="3182823" cy="4177942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867D9C1-D57F-46A6-A6E4-A63273504BD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8602" r="1480" b="5125"/>
          <a:stretch/>
        </p:blipFill>
        <p:spPr>
          <a:xfrm>
            <a:off x="23789000" y="28946502"/>
            <a:ext cx="3750866" cy="320989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8E6EB76B-CB06-4ED2-99CD-E780185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546" r="10609"/>
          <a:stretch/>
        </p:blipFill>
        <p:spPr>
          <a:xfrm>
            <a:off x="27597909" y="28881372"/>
            <a:ext cx="4025091" cy="3503628"/>
          </a:xfrm>
          <a:prstGeom prst="rect">
            <a:avLst/>
          </a:prstGeom>
        </p:spPr>
      </p:pic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7E51EDE-F6EC-4C11-A364-A8048C9A391E}"/>
              </a:ext>
            </a:extLst>
          </p:cNvPr>
          <p:cNvGrpSpPr/>
          <p:nvPr/>
        </p:nvGrpSpPr>
        <p:grpSpPr>
          <a:xfrm>
            <a:off x="38709600" y="16108216"/>
            <a:ext cx="1977802" cy="1772878"/>
            <a:chOff x="27689979" y="16702214"/>
            <a:chExt cx="1969654" cy="1765574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50FA8B3-A7D4-47C6-87CF-CF2120D8A1A8}"/>
                </a:ext>
              </a:extLst>
            </p:cNvPr>
            <p:cNvSpPr txBox="1"/>
            <p:nvPr/>
          </p:nvSpPr>
          <p:spPr>
            <a:xfrm>
              <a:off x="27689979" y="1797534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510A91-EC81-48BB-BD05-76D09D81363B}"/>
                </a:ext>
              </a:extLst>
            </p:cNvPr>
            <p:cNvGrpSpPr/>
            <p:nvPr/>
          </p:nvGrpSpPr>
          <p:grpSpPr>
            <a:xfrm>
              <a:off x="27750233" y="16702214"/>
              <a:ext cx="1831991" cy="1256694"/>
              <a:chOff x="25240723" y="19951410"/>
              <a:chExt cx="3598195" cy="2468259"/>
            </a:xfrm>
          </p:grpSpPr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6BDC729A-A977-48CE-91DA-1575FE841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265" t="1181" r="6592" b="-854"/>
              <a:stretch/>
            </p:blipFill>
            <p:spPr>
              <a:xfrm>
                <a:off x="26943500" y="19951410"/>
                <a:ext cx="1895418" cy="2464661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6024B0F-752B-4B79-AA8E-DE98982A3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071" t="-1" r="57810" b="328"/>
              <a:stretch/>
            </p:blipFill>
            <p:spPr>
              <a:xfrm>
                <a:off x="25240723" y="19955008"/>
                <a:ext cx="1792094" cy="2464661"/>
              </a:xfrm>
              <a:prstGeom prst="rect">
                <a:avLst/>
              </a:prstGeom>
            </p:spPr>
          </p:pic>
        </p:grpSp>
      </p:grpSp>
      <p:pic>
        <p:nvPicPr>
          <p:cNvPr id="451" name="Picture 450">
            <a:extLst>
              <a:ext uri="{FF2B5EF4-FFF2-40B4-BE49-F238E27FC236}">
                <a16:creationId xmlns:a16="http://schemas.microsoft.com/office/drawing/2014/main" id="{BFCFF579-4BBF-47A7-A5BE-1658A024C8D8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t="4568" r="14451"/>
          <a:stretch/>
        </p:blipFill>
        <p:spPr>
          <a:xfrm>
            <a:off x="30937200" y="16078200"/>
            <a:ext cx="3967370" cy="3739833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74792412-C17A-4428-9547-438ABB89CA2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t="5516" r="17268"/>
          <a:stretch/>
        </p:blipFill>
        <p:spPr>
          <a:xfrm>
            <a:off x="34899600" y="16089730"/>
            <a:ext cx="3683880" cy="3804503"/>
          </a:xfrm>
          <a:prstGeom prst="rect">
            <a:avLst/>
          </a:prstGeom>
        </p:spPr>
      </p:pic>
      <p:grpSp>
        <p:nvGrpSpPr>
          <p:cNvPr id="456" name="Group 455">
            <a:extLst>
              <a:ext uri="{FF2B5EF4-FFF2-40B4-BE49-F238E27FC236}">
                <a16:creationId xmlns:a16="http://schemas.microsoft.com/office/drawing/2014/main" id="{20D770BE-7385-4C03-BB7D-52909F0BAD2D}"/>
              </a:ext>
            </a:extLst>
          </p:cNvPr>
          <p:cNvGrpSpPr/>
          <p:nvPr/>
        </p:nvGrpSpPr>
        <p:grpSpPr>
          <a:xfrm>
            <a:off x="38717748" y="18037566"/>
            <a:ext cx="1969654" cy="1779481"/>
            <a:chOff x="31752122" y="15065359"/>
            <a:chExt cx="1969654" cy="17794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D67CBB-B13D-4C86-B069-571D54B812B1}"/>
                </a:ext>
              </a:extLst>
            </p:cNvPr>
            <p:cNvGrpSpPr/>
            <p:nvPr/>
          </p:nvGrpSpPr>
          <p:grpSpPr>
            <a:xfrm>
              <a:off x="31827020" y="15065359"/>
              <a:ext cx="1810354" cy="1282562"/>
              <a:chOff x="17732760" y="14064704"/>
              <a:chExt cx="6812360" cy="482628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E224E51-262D-4ED3-AA24-267060267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662"/>
              <a:stretch/>
            </p:blipFill>
            <p:spPr>
              <a:xfrm>
                <a:off x="17732760" y="14064704"/>
                <a:ext cx="3455689" cy="4788991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DEFFA6ED-8D34-422D-B44B-2728647D2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16" r="7699"/>
              <a:stretch/>
            </p:blipFill>
            <p:spPr>
              <a:xfrm>
                <a:off x="21156821" y="14101993"/>
                <a:ext cx="3388299" cy="4788991"/>
              </a:xfrm>
              <a:prstGeom prst="rect">
                <a:avLst/>
              </a:prstGeom>
            </p:spPr>
          </p:pic>
        </p:grp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2ABEBF9-67C0-405D-8341-C164D955BFDA}"/>
                </a:ext>
              </a:extLst>
            </p:cNvPr>
            <p:cNvSpPr txBox="1"/>
            <p:nvPr/>
          </p:nvSpPr>
          <p:spPr>
            <a:xfrm>
              <a:off x="31752122" y="1635239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0FD3BB7-9F08-4335-863B-7F091C754D9B}"/>
              </a:ext>
            </a:extLst>
          </p:cNvPr>
          <p:cNvGrpSpPr/>
          <p:nvPr/>
        </p:nvGrpSpPr>
        <p:grpSpPr>
          <a:xfrm>
            <a:off x="40636028" y="16099437"/>
            <a:ext cx="2034375" cy="1799319"/>
            <a:chOff x="41172246" y="15404371"/>
            <a:chExt cx="1969654" cy="1742076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DEA56A7-C531-4FB3-9FD5-E8104649F5B2}"/>
                </a:ext>
              </a:extLst>
            </p:cNvPr>
            <p:cNvGrpSpPr/>
            <p:nvPr/>
          </p:nvGrpSpPr>
          <p:grpSpPr>
            <a:xfrm>
              <a:off x="41304302" y="15404371"/>
              <a:ext cx="1665669" cy="1252939"/>
              <a:chOff x="23012013" y="15242394"/>
              <a:chExt cx="6716621" cy="4799445"/>
            </a:xfrm>
          </p:grpSpPr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10712F5C-D63E-416B-8DC0-04D952ECC4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49" r="57510"/>
              <a:stretch/>
            </p:blipFill>
            <p:spPr>
              <a:xfrm>
                <a:off x="23012013" y="15242394"/>
                <a:ext cx="3423443" cy="4788991"/>
              </a:xfrm>
              <a:prstGeom prst="rect">
                <a:avLst/>
              </a:prstGeom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2280D8C3-FD56-48FB-9FFB-1BD411C3F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256" r="8104"/>
              <a:stretch/>
            </p:blipFill>
            <p:spPr>
              <a:xfrm>
                <a:off x="26305191" y="15252848"/>
                <a:ext cx="3423443" cy="4788991"/>
              </a:xfrm>
              <a:prstGeom prst="rect">
                <a:avLst/>
              </a:prstGeom>
            </p:spPr>
          </p:pic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54DDE33-571E-48BD-9F17-68CB46821D9B}"/>
                </a:ext>
              </a:extLst>
            </p:cNvPr>
            <p:cNvSpPr txBox="1"/>
            <p:nvPr/>
          </p:nvSpPr>
          <p:spPr>
            <a:xfrm>
              <a:off x="41172246" y="16654004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AE9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MSC10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87E54C4B-AFDA-4A9B-8CC8-F6E0130BB87D}"/>
              </a:ext>
            </a:extLst>
          </p:cNvPr>
          <p:cNvGrpSpPr/>
          <p:nvPr/>
        </p:nvGrpSpPr>
        <p:grpSpPr>
          <a:xfrm>
            <a:off x="40639769" y="18047474"/>
            <a:ext cx="1969654" cy="1770559"/>
            <a:chOff x="40579492" y="13688570"/>
            <a:chExt cx="1969654" cy="1770559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1D991BB-A9E5-4D45-B978-DF3A59B0BAC2}"/>
                </a:ext>
              </a:extLst>
            </p:cNvPr>
            <p:cNvGrpSpPr/>
            <p:nvPr/>
          </p:nvGrpSpPr>
          <p:grpSpPr>
            <a:xfrm>
              <a:off x="40641252" y="13688570"/>
              <a:ext cx="1791879" cy="1273553"/>
              <a:chOff x="17638802" y="14064700"/>
              <a:chExt cx="6919390" cy="4917862"/>
            </a:xfrm>
          </p:grpSpPr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98988ACF-A4D1-4B9E-A63B-CD0ADDDE5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296"/>
              <a:stretch/>
            </p:blipFill>
            <p:spPr>
              <a:xfrm>
                <a:off x="17638802" y="14064704"/>
                <a:ext cx="3585799" cy="4917858"/>
              </a:xfrm>
              <a:prstGeom prst="rect">
                <a:avLst/>
              </a:prstGeom>
            </p:spPr>
          </p:pic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FDF8A4ED-5480-41BA-A884-A00F8A4DB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68" r="8007"/>
              <a:stretch/>
            </p:blipFill>
            <p:spPr>
              <a:xfrm>
                <a:off x="21115231" y="14064700"/>
                <a:ext cx="3442961" cy="4917862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AA673AD-3CF4-46D5-90BB-85771D622CA0}"/>
                </a:ext>
              </a:extLst>
            </p:cNvPr>
            <p:cNvSpPr txBox="1"/>
            <p:nvPr/>
          </p:nvSpPr>
          <p:spPr>
            <a:xfrm>
              <a:off x="40579492" y="14966686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pic>
        <p:nvPicPr>
          <p:cNvPr id="468" name="Picture 467">
            <a:extLst>
              <a:ext uri="{FF2B5EF4-FFF2-40B4-BE49-F238E27FC236}">
                <a16:creationId xmlns:a16="http://schemas.microsoft.com/office/drawing/2014/main" id="{F2D85CD1-5C44-47BA-B1DC-38D3A6914564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6439" r="9582"/>
          <a:stretch/>
        </p:blipFill>
        <p:spPr>
          <a:xfrm>
            <a:off x="30842856" y="20498786"/>
            <a:ext cx="4372825" cy="3491705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01F0EEB4-6524-4534-BAD6-98139618B7C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t="4735" r="9607"/>
          <a:stretch/>
        </p:blipFill>
        <p:spPr>
          <a:xfrm>
            <a:off x="35201057" y="20455519"/>
            <a:ext cx="4247101" cy="3483814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A11D0A41-64A8-4667-AE9F-F4FD3208A7D3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4746" r="16814"/>
          <a:stretch/>
        </p:blipFill>
        <p:spPr>
          <a:xfrm>
            <a:off x="31170596" y="24259779"/>
            <a:ext cx="3854231" cy="3858021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CF0DD723-0E0A-4282-B631-36CB39728CD9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t="5990" r="16256"/>
          <a:stretch/>
        </p:blipFill>
        <p:spPr>
          <a:xfrm>
            <a:off x="35101027" y="24231600"/>
            <a:ext cx="4035471" cy="3953690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A8548928-880A-44AA-80BB-749E125B3DA7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5058" r="28368"/>
          <a:stretch/>
        </p:blipFill>
        <p:spPr>
          <a:xfrm>
            <a:off x="31699200" y="28095117"/>
            <a:ext cx="2913352" cy="4463328"/>
          </a:xfrm>
          <a:prstGeom prst="rect">
            <a:avLst/>
          </a:prstGeom>
        </p:spPr>
      </p:pic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060CA62-29CC-4CE7-8552-53A127478D07}"/>
              </a:ext>
            </a:extLst>
          </p:cNvPr>
          <p:cNvGrpSpPr/>
          <p:nvPr/>
        </p:nvGrpSpPr>
        <p:grpSpPr>
          <a:xfrm>
            <a:off x="39572022" y="22185053"/>
            <a:ext cx="1969654" cy="1741747"/>
            <a:chOff x="39537402" y="21801491"/>
            <a:chExt cx="1969654" cy="1741747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6264CC3-FB18-41A1-B47E-09EABA456FE4}"/>
                </a:ext>
              </a:extLst>
            </p:cNvPr>
            <p:cNvSpPr txBox="1"/>
            <p:nvPr/>
          </p:nvSpPr>
          <p:spPr>
            <a:xfrm>
              <a:off x="39537402" y="2305079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AFEA7882-5536-4E50-84C3-6EC4BCCD7C41}"/>
                </a:ext>
              </a:extLst>
            </p:cNvPr>
            <p:cNvGrpSpPr/>
            <p:nvPr/>
          </p:nvGrpSpPr>
          <p:grpSpPr>
            <a:xfrm>
              <a:off x="39598930" y="21801491"/>
              <a:ext cx="1801735" cy="1272489"/>
              <a:chOff x="28517695" y="15970176"/>
              <a:chExt cx="6780798" cy="4788991"/>
            </a:xfrm>
          </p:grpSpPr>
          <p:pic>
            <p:nvPicPr>
              <p:cNvPr id="484" name="Picture 483">
                <a:extLst>
                  <a:ext uri="{FF2B5EF4-FFF2-40B4-BE49-F238E27FC236}">
                    <a16:creationId xmlns:a16="http://schemas.microsoft.com/office/drawing/2014/main" id="{80BB2B10-E95B-4223-ADEE-E608FE068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97" r="57547"/>
              <a:stretch/>
            </p:blipFill>
            <p:spPr>
              <a:xfrm>
                <a:off x="28517695" y="15970176"/>
                <a:ext cx="3425022" cy="4788991"/>
              </a:xfrm>
              <a:prstGeom prst="rect">
                <a:avLst/>
              </a:prstGeom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B0E46C05-EAAF-4CDC-966E-7748B4D2D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742" r="7602"/>
              <a:stretch/>
            </p:blipFill>
            <p:spPr>
              <a:xfrm>
                <a:off x="31873471" y="15970176"/>
                <a:ext cx="3425022" cy="4788991"/>
              </a:xfrm>
              <a:prstGeom prst="rect">
                <a:avLst/>
              </a:prstGeom>
            </p:spPr>
          </p:pic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53A15DAF-AE74-4220-919D-A7026FE53DFA}"/>
              </a:ext>
            </a:extLst>
          </p:cNvPr>
          <p:cNvGrpSpPr/>
          <p:nvPr/>
        </p:nvGrpSpPr>
        <p:grpSpPr>
          <a:xfrm>
            <a:off x="41465317" y="22185052"/>
            <a:ext cx="1969654" cy="1741748"/>
            <a:chOff x="41465317" y="21917978"/>
            <a:chExt cx="1969654" cy="1741748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6E74BB55-F5F9-4254-9DF3-B8533DCA9223}"/>
                </a:ext>
              </a:extLst>
            </p:cNvPr>
            <p:cNvGrpSpPr/>
            <p:nvPr/>
          </p:nvGrpSpPr>
          <p:grpSpPr>
            <a:xfrm>
              <a:off x="41541676" y="21917978"/>
              <a:ext cx="1837598" cy="1272489"/>
              <a:chOff x="27684281" y="16558502"/>
              <a:chExt cx="6789432" cy="4788991"/>
            </a:xfrm>
          </p:grpSpPr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CD4223BF-DF13-495E-B852-9AD718B950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038" r="57683"/>
              <a:stretch/>
            </p:blipFill>
            <p:spPr>
              <a:xfrm>
                <a:off x="27684281" y="16558502"/>
                <a:ext cx="3387731" cy="4788991"/>
              </a:xfrm>
              <a:prstGeom prst="rect">
                <a:avLst/>
              </a:prstGeom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CF06C442-5E3B-41B4-9AAD-93C3CD761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807" r="7457"/>
              <a:stretch/>
            </p:blipFill>
            <p:spPr>
              <a:xfrm>
                <a:off x="31040826" y="16558502"/>
                <a:ext cx="3432887" cy="4788991"/>
              </a:xfrm>
              <a:prstGeom prst="rect">
                <a:avLst/>
              </a:prstGeom>
            </p:spPr>
          </p:pic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8DD1877-6F2E-460C-B840-5D97CBD3AE40}"/>
                </a:ext>
              </a:extLst>
            </p:cNvPr>
            <p:cNvSpPr txBox="1"/>
            <p:nvPr/>
          </p:nvSpPr>
          <p:spPr>
            <a:xfrm>
              <a:off x="41465317" y="23167283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23DD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MSC04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D6BF141D-1EA0-40BB-9908-92369BC0534A}"/>
              </a:ext>
            </a:extLst>
          </p:cNvPr>
          <p:cNvGrpSpPr/>
          <p:nvPr/>
        </p:nvGrpSpPr>
        <p:grpSpPr>
          <a:xfrm>
            <a:off x="39483566" y="20329153"/>
            <a:ext cx="2058110" cy="1770247"/>
            <a:chOff x="39639930" y="19808840"/>
            <a:chExt cx="1969654" cy="1694163"/>
          </a:xfrm>
        </p:grpSpPr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AE5AE676-67FF-47B5-BE27-2AA01AFC8CE2}"/>
                </a:ext>
              </a:extLst>
            </p:cNvPr>
            <p:cNvGrpSpPr/>
            <p:nvPr/>
          </p:nvGrpSpPr>
          <p:grpSpPr>
            <a:xfrm>
              <a:off x="39778493" y="19808840"/>
              <a:ext cx="1695961" cy="1211643"/>
              <a:chOff x="17994338" y="14053062"/>
              <a:chExt cx="6248262" cy="4463936"/>
            </a:xfrm>
          </p:grpSpPr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42322454-1CFE-4FEC-8C70-673AC4BC4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903"/>
              <a:stretch/>
            </p:blipFill>
            <p:spPr>
              <a:xfrm>
                <a:off x="17994338" y="14064704"/>
                <a:ext cx="3170188" cy="4452294"/>
              </a:xfrm>
              <a:prstGeom prst="rect">
                <a:avLst/>
              </a:prstGeom>
            </p:spPr>
          </p:pic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419B760C-3FEB-452B-ABA6-36F1489E17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990" r="8355"/>
              <a:stretch/>
            </p:blipFill>
            <p:spPr>
              <a:xfrm>
                <a:off x="21150295" y="14053062"/>
                <a:ext cx="3092305" cy="4452294"/>
              </a:xfrm>
              <a:prstGeom prst="rect">
                <a:avLst/>
              </a:prstGeom>
            </p:spPr>
          </p:pic>
        </p:grp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EF0A831-C88E-400A-98AD-EFE45C48559A}"/>
                </a:ext>
              </a:extLst>
            </p:cNvPr>
            <p:cNvSpPr txBox="1"/>
            <p:nvPr/>
          </p:nvSpPr>
          <p:spPr>
            <a:xfrm>
              <a:off x="39639930" y="2101056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80B17BD-8CB3-4809-ABFD-88E61A8471A5}"/>
              </a:ext>
            </a:extLst>
          </p:cNvPr>
          <p:cNvGrpSpPr/>
          <p:nvPr/>
        </p:nvGrpSpPr>
        <p:grpSpPr>
          <a:xfrm>
            <a:off x="41447690" y="20329154"/>
            <a:ext cx="1969654" cy="1759188"/>
            <a:chOff x="41447690" y="20062080"/>
            <a:chExt cx="1969654" cy="1759188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435B2BA7-AD3F-4CBD-9A28-442197681289}"/>
                </a:ext>
              </a:extLst>
            </p:cNvPr>
            <p:cNvGrpSpPr/>
            <p:nvPr/>
          </p:nvGrpSpPr>
          <p:grpSpPr>
            <a:xfrm>
              <a:off x="41532152" y="20062080"/>
              <a:ext cx="1796620" cy="1255688"/>
              <a:chOff x="17754600" y="14064704"/>
              <a:chExt cx="6852019" cy="4788991"/>
            </a:xfrm>
          </p:grpSpPr>
          <p:pic>
            <p:nvPicPr>
              <p:cNvPr id="493" name="Picture 492">
                <a:extLst>
                  <a:ext uri="{FF2B5EF4-FFF2-40B4-BE49-F238E27FC236}">
                    <a16:creationId xmlns:a16="http://schemas.microsoft.com/office/drawing/2014/main" id="{9DB456E0-6F02-4274-97FC-15068ADC4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661"/>
              <a:stretch/>
            </p:blipFill>
            <p:spPr>
              <a:xfrm>
                <a:off x="17754600" y="14064704"/>
                <a:ext cx="3433849" cy="4788991"/>
              </a:xfrm>
              <a:prstGeom prst="rect">
                <a:avLst/>
              </a:prstGeom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5A04F4B7-7DD5-457D-9733-05BDF8601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466" r="7965"/>
              <a:stretch/>
            </p:blipFill>
            <p:spPr>
              <a:xfrm>
                <a:off x="21288995" y="14064704"/>
                <a:ext cx="3317624" cy="4788991"/>
              </a:xfrm>
              <a:prstGeom prst="rect">
                <a:avLst/>
              </a:prstGeom>
            </p:spPr>
          </p:pic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AC9972B5-6B4E-4EDB-9D9A-9D2FE0E83EEC}"/>
                </a:ext>
              </a:extLst>
            </p:cNvPr>
            <p:cNvSpPr txBox="1"/>
            <p:nvPr/>
          </p:nvSpPr>
          <p:spPr>
            <a:xfrm>
              <a:off x="41447690" y="2132882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FE0EF6F-8E0D-4AD9-8BE2-CDC2801C9159}"/>
              </a:ext>
            </a:extLst>
          </p:cNvPr>
          <p:cNvGrpSpPr/>
          <p:nvPr/>
        </p:nvGrpSpPr>
        <p:grpSpPr>
          <a:xfrm>
            <a:off x="39166800" y="24351207"/>
            <a:ext cx="2058110" cy="1777569"/>
            <a:chOff x="39520301" y="24275007"/>
            <a:chExt cx="2058110" cy="1777569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4B1B3F4D-4C8B-4E99-B85B-C509B8BF82A0}"/>
                </a:ext>
              </a:extLst>
            </p:cNvPr>
            <p:cNvGrpSpPr/>
            <p:nvPr/>
          </p:nvGrpSpPr>
          <p:grpSpPr>
            <a:xfrm>
              <a:off x="39628352" y="24275007"/>
              <a:ext cx="1772126" cy="1268045"/>
              <a:chOff x="17145000" y="14083759"/>
              <a:chExt cx="6641878" cy="4752598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2FBA49CF-F0D6-4628-B43A-017496227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8965A5AB-1540-4A47-A852-E042490C7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8" r="11847"/>
              <a:stretch/>
            </p:blipFill>
            <p:spPr>
              <a:xfrm>
                <a:off x="20481264" y="14085475"/>
                <a:ext cx="3305614" cy="4750882"/>
              </a:xfrm>
              <a:prstGeom prst="rect">
                <a:avLst/>
              </a:prstGeom>
            </p:spPr>
          </p:pic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623F524-43B9-4990-B0CE-5AAD9EA1925E}"/>
                </a:ext>
              </a:extLst>
            </p:cNvPr>
            <p:cNvSpPr txBox="1"/>
            <p:nvPr/>
          </p:nvSpPr>
          <p:spPr>
            <a:xfrm>
              <a:off x="39520301" y="25538018"/>
              <a:ext cx="2058110" cy="51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B10853CB-01F3-41BB-B064-9616F0DB3D13}"/>
              </a:ext>
            </a:extLst>
          </p:cNvPr>
          <p:cNvGrpSpPr/>
          <p:nvPr/>
        </p:nvGrpSpPr>
        <p:grpSpPr>
          <a:xfrm>
            <a:off x="41111816" y="24351207"/>
            <a:ext cx="1969654" cy="1744733"/>
            <a:chOff x="41506273" y="24274090"/>
            <a:chExt cx="1969654" cy="1744733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AFD4D909-C674-4741-84AA-2B1434B0499C}"/>
                </a:ext>
              </a:extLst>
            </p:cNvPr>
            <p:cNvGrpSpPr/>
            <p:nvPr/>
          </p:nvGrpSpPr>
          <p:grpSpPr>
            <a:xfrm>
              <a:off x="41607595" y="24274090"/>
              <a:ext cx="1776647" cy="1263928"/>
              <a:chOff x="17145000" y="14083759"/>
              <a:chExt cx="6678101" cy="4750882"/>
            </a:xfrm>
          </p:grpSpPr>
          <p:pic>
            <p:nvPicPr>
              <p:cNvPr id="499" name="Picture 498">
                <a:extLst>
                  <a:ext uri="{FF2B5EF4-FFF2-40B4-BE49-F238E27FC236}">
                    <a16:creationId xmlns:a16="http://schemas.microsoft.com/office/drawing/2014/main" id="{FB3B0B7E-8ABD-48B2-B196-13F9AAFEB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E769D5A7-402E-4128-9A41-B4AA2BA486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667" r="11876"/>
              <a:stretch/>
            </p:blipFill>
            <p:spPr>
              <a:xfrm>
                <a:off x="20505910" y="14083759"/>
                <a:ext cx="3317191" cy="4750882"/>
              </a:xfrm>
              <a:prstGeom prst="rect">
                <a:avLst/>
              </a:prstGeom>
            </p:spPr>
          </p:pic>
        </p:grp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05A817D-9A05-4957-944E-26616827473A}"/>
                </a:ext>
              </a:extLst>
            </p:cNvPr>
            <p:cNvSpPr txBox="1"/>
            <p:nvPr/>
          </p:nvSpPr>
          <p:spPr>
            <a:xfrm>
              <a:off x="41506273" y="2552638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8FDEB4E-1A50-4370-A238-F656F0B2C7B0}"/>
              </a:ext>
            </a:extLst>
          </p:cNvPr>
          <p:cNvGrpSpPr/>
          <p:nvPr/>
        </p:nvGrpSpPr>
        <p:grpSpPr>
          <a:xfrm>
            <a:off x="39193875" y="26230928"/>
            <a:ext cx="1969654" cy="1734472"/>
            <a:chOff x="39547376" y="26097873"/>
            <a:chExt cx="1969654" cy="1734472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8701934-4F5E-461E-8C0E-32E126953AE1}"/>
                </a:ext>
              </a:extLst>
            </p:cNvPr>
            <p:cNvGrpSpPr/>
            <p:nvPr/>
          </p:nvGrpSpPr>
          <p:grpSpPr>
            <a:xfrm>
              <a:off x="39628352" y="26097873"/>
              <a:ext cx="1772126" cy="1257927"/>
              <a:chOff x="30457642" y="22636770"/>
              <a:chExt cx="6692885" cy="4750882"/>
            </a:xfrm>
          </p:grpSpPr>
          <p:pic>
            <p:nvPicPr>
              <p:cNvPr id="502" name="Picture 501">
                <a:extLst>
                  <a:ext uri="{FF2B5EF4-FFF2-40B4-BE49-F238E27FC236}">
                    <a16:creationId xmlns:a16="http://schemas.microsoft.com/office/drawing/2014/main" id="{6721C3D4-E648-49E7-BD7A-CDEFCBC96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381" r="61262"/>
              <a:stretch/>
            </p:blipFill>
            <p:spPr>
              <a:xfrm>
                <a:off x="30457642" y="22636770"/>
                <a:ext cx="3429914" cy="4750882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355B1168-D878-49F3-BE0C-15203478F6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023" r="11821"/>
              <a:stretch/>
            </p:blipFill>
            <p:spPr>
              <a:xfrm>
                <a:off x="33871267" y="22636770"/>
                <a:ext cx="3279260" cy="4750882"/>
              </a:xfrm>
              <a:prstGeom prst="rect">
                <a:avLst/>
              </a:prstGeom>
            </p:spPr>
          </p:pic>
        </p:grp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96B275E-4074-4875-8CD0-9DF5810D893B}"/>
                </a:ext>
              </a:extLst>
            </p:cNvPr>
            <p:cNvSpPr txBox="1"/>
            <p:nvPr/>
          </p:nvSpPr>
          <p:spPr>
            <a:xfrm>
              <a:off x="39547376" y="27339902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A7077481-6933-48C4-986D-ADF2A791CAE4}"/>
              </a:ext>
            </a:extLst>
          </p:cNvPr>
          <p:cNvGrpSpPr/>
          <p:nvPr/>
        </p:nvGrpSpPr>
        <p:grpSpPr>
          <a:xfrm>
            <a:off x="41101673" y="26201230"/>
            <a:ext cx="1969654" cy="1762281"/>
            <a:chOff x="41455174" y="26125030"/>
            <a:chExt cx="1969654" cy="1762281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FC1F6988-9520-426F-8835-F85263475678}"/>
                </a:ext>
              </a:extLst>
            </p:cNvPr>
            <p:cNvGrpSpPr/>
            <p:nvPr/>
          </p:nvGrpSpPr>
          <p:grpSpPr>
            <a:xfrm>
              <a:off x="41532152" y="26125030"/>
              <a:ext cx="1801610" cy="1276367"/>
              <a:chOff x="30599871" y="22712697"/>
              <a:chExt cx="6705936" cy="4750882"/>
            </a:xfrm>
          </p:grpSpPr>
          <p:pic>
            <p:nvPicPr>
              <p:cNvPr id="505" name="Picture 504">
                <a:extLst>
                  <a:ext uri="{FF2B5EF4-FFF2-40B4-BE49-F238E27FC236}">
                    <a16:creationId xmlns:a16="http://schemas.microsoft.com/office/drawing/2014/main" id="{D7B97BE2-CB82-4AF3-8932-170B330BB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195" r="61853"/>
              <a:stretch/>
            </p:blipFill>
            <p:spPr>
              <a:xfrm>
                <a:off x="30599871" y="22712697"/>
                <a:ext cx="3379186" cy="4750882"/>
              </a:xfrm>
              <a:prstGeom prst="rect">
                <a:avLst/>
              </a:prstGeom>
            </p:spPr>
          </p:pic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F22B7E75-BC14-4CE2-B1B2-D2475EBD5E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354" r="11808"/>
              <a:stretch/>
            </p:blipFill>
            <p:spPr>
              <a:xfrm>
                <a:off x="33940820" y="22712697"/>
                <a:ext cx="3364987" cy="4750882"/>
              </a:xfrm>
              <a:prstGeom prst="rect">
                <a:avLst/>
              </a:prstGeom>
            </p:spPr>
          </p:pic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151D3DC-DC9B-442C-BC3D-D749F64F569E}"/>
                </a:ext>
              </a:extLst>
            </p:cNvPr>
            <p:cNvSpPr txBox="1"/>
            <p:nvPr/>
          </p:nvSpPr>
          <p:spPr>
            <a:xfrm>
              <a:off x="41455174" y="27394868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0C3CD473-30FA-43F5-A6B8-72B3E71788E5}"/>
              </a:ext>
            </a:extLst>
          </p:cNvPr>
          <p:cNvGrpSpPr/>
          <p:nvPr/>
        </p:nvGrpSpPr>
        <p:grpSpPr>
          <a:xfrm>
            <a:off x="39149250" y="28423246"/>
            <a:ext cx="1766233" cy="1268560"/>
            <a:chOff x="17145000" y="14083759"/>
            <a:chExt cx="6617109" cy="4752598"/>
          </a:xfrm>
        </p:grpSpPr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9B8065EE-52F8-4978-A9D9-6F8C7AF67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1" r="61417"/>
            <a:stretch/>
          </p:blipFill>
          <p:spPr>
            <a:xfrm>
              <a:off x="17145000" y="14083759"/>
              <a:ext cx="3369164" cy="4750882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75D449D-0258-4D64-B773-ED699FFC3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877" r="11921"/>
            <a:stretch/>
          </p:blipFill>
          <p:spPr>
            <a:xfrm>
              <a:off x="20476965" y="14085475"/>
              <a:ext cx="3285144" cy="4750882"/>
            </a:xfrm>
            <a:prstGeom prst="rect">
              <a:avLst/>
            </a:prstGeom>
          </p:spPr>
        </p:pic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1B2F4F83-48FF-4A11-8E53-6B21CC1DE076}"/>
              </a:ext>
            </a:extLst>
          </p:cNvPr>
          <p:cNvSpPr txBox="1"/>
          <p:nvPr/>
        </p:nvSpPr>
        <p:spPr>
          <a:xfrm>
            <a:off x="39043771" y="29686945"/>
            <a:ext cx="2058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E6C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MSC01</a:t>
            </a:r>
          </a:p>
          <a:p>
            <a:pPr algn="ctr"/>
            <a:r>
              <a:rPr lang="en-US" sz="1200" b="1" dirty="0"/>
              <a:t>Dimension 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91AE19-725B-46E4-86E5-D39A3E593C5E}"/>
              </a:ext>
            </a:extLst>
          </p:cNvPr>
          <p:cNvGrpSpPr/>
          <p:nvPr/>
        </p:nvGrpSpPr>
        <p:grpSpPr>
          <a:xfrm>
            <a:off x="41001840" y="28422600"/>
            <a:ext cx="1969654" cy="1752583"/>
            <a:chOff x="41485863" y="28158377"/>
            <a:chExt cx="1969654" cy="175258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A006CB0B-29D1-43DE-8D6C-C2FA4C9D9708}"/>
                </a:ext>
              </a:extLst>
            </p:cNvPr>
            <p:cNvGrpSpPr/>
            <p:nvPr/>
          </p:nvGrpSpPr>
          <p:grpSpPr>
            <a:xfrm>
              <a:off x="41575723" y="28158377"/>
              <a:ext cx="1760431" cy="1262456"/>
              <a:chOff x="17145000" y="14083759"/>
              <a:chExt cx="6627262" cy="4752598"/>
            </a:xfrm>
          </p:grpSpPr>
          <p:pic>
            <p:nvPicPr>
              <p:cNvPr id="510" name="Picture 509">
                <a:extLst>
                  <a:ext uri="{FF2B5EF4-FFF2-40B4-BE49-F238E27FC236}">
                    <a16:creationId xmlns:a16="http://schemas.microsoft.com/office/drawing/2014/main" id="{A05E4375-56F8-46F2-8DD2-B3B63237A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53490227-0157-487C-83F0-3D4B4D247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7" r="11966"/>
              <a:stretch/>
            </p:blipFill>
            <p:spPr>
              <a:xfrm>
                <a:off x="20481488" y="14085475"/>
                <a:ext cx="3290774" cy="4750882"/>
              </a:xfrm>
              <a:prstGeom prst="rect">
                <a:avLst/>
              </a:prstGeom>
            </p:spPr>
          </p:pic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790E30FF-C9CD-47C8-9264-CCDFFAC11646}"/>
                </a:ext>
              </a:extLst>
            </p:cNvPr>
            <p:cNvSpPr txBox="1"/>
            <p:nvPr/>
          </p:nvSpPr>
          <p:spPr>
            <a:xfrm>
              <a:off x="41485863" y="2941851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916DAC-6300-4856-9961-F2778E7EB173}"/>
              </a:ext>
            </a:extLst>
          </p:cNvPr>
          <p:cNvGrpSpPr/>
          <p:nvPr/>
        </p:nvGrpSpPr>
        <p:grpSpPr>
          <a:xfrm>
            <a:off x="39014400" y="30299970"/>
            <a:ext cx="2058110" cy="1736139"/>
            <a:chOff x="39498423" y="30324598"/>
            <a:chExt cx="2058110" cy="17361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8298888-9C69-43C6-A28C-7ADAF7B4D833}"/>
                </a:ext>
              </a:extLst>
            </p:cNvPr>
            <p:cNvGrpSpPr/>
            <p:nvPr/>
          </p:nvGrpSpPr>
          <p:grpSpPr>
            <a:xfrm>
              <a:off x="39627381" y="30324598"/>
              <a:ext cx="1772125" cy="1266662"/>
              <a:chOff x="17145000" y="14083759"/>
              <a:chExt cx="6652045" cy="4754684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DB9382-AED9-4FE7-A517-C710F6BDA1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1F13EE59-3FA0-4BA8-B70B-47382669A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33" r="11864"/>
              <a:stretch/>
            </p:blipFill>
            <p:spPr>
              <a:xfrm>
                <a:off x="20499193" y="14087561"/>
                <a:ext cx="3297852" cy="4750882"/>
              </a:xfrm>
              <a:prstGeom prst="rect">
                <a:avLst/>
              </a:prstGeom>
            </p:spPr>
          </p:pic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460A9F66-967A-48CE-B5B7-8B1236BD450E}"/>
                </a:ext>
              </a:extLst>
            </p:cNvPr>
            <p:cNvSpPr txBox="1"/>
            <p:nvPr/>
          </p:nvSpPr>
          <p:spPr>
            <a:xfrm>
              <a:off x="39498423" y="31568294"/>
              <a:ext cx="20581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C6E4EE-3820-4F0F-B9F3-DE27C35C6724}"/>
              </a:ext>
            </a:extLst>
          </p:cNvPr>
          <p:cNvGrpSpPr/>
          <p:nvPr/>
        </p:nvGrpSpPr>
        <p:grpSpPr>
          <a:xfrm>
            <a:off x="40970351" y="30261029"/>
            <a:ext cx="1969654" cy="1771009"/>
            <a:chOff x="41454664" y="29995815"/>
            <a:chExt cx="1969654" cy="17710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D38EA6-4A6F-4B88-9747-39C3D76D39F4}"/>
                </a:ext>
              </a:extLst>
            </p:cNvPr>
            <p:cNvGrpSpPr/>
            <p:nvPr/>
          </p:nvGrpSpPr>
          <p:grpSpPr>
            <a:xfrm>
              <a:off x="41549900" y="29995815"/>
              <a:ext cx="1779183" cy="1279423"/>
              <a:chOff x="17145000" y="14083759"/>
              <a:chExt cx="6611068" cy="4754066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556DF88-C87B-492C-B80D-FBFA27FDD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ED49BFA8-10DA-4204-9FB7-1CB87154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72" r="12097"/>
              <a:stretch/>
            </p:blipFill>
            <p:spPr>
              <a:xfrm>
                <a:off x="20492380" y="14086943"/>
                <a:ext cx="3263688" cy="4750882"/>
              </a:xfrm>
              <a:prstGeom prst="rect">
                <a:avLst/>
              </a:prstGeom>
            </p:spPr>
          </p:pic>
        </p:grp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E122AD-7106-4F59-A600-BD60D7893997}"/>
                </a:ext>
              </a:extLst>
            </p:cNvPr>
            <p:cNvSpPr txBox="1"/>
            <p:nvPr/>
          </p:nvSpPr>
          <p:spPr>
            <a:xfrm>
              <a:off x="41454664" y="31274381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C4047973-7979-4186-915E-0D62B5E8CF8C}"/>
              </a:ext>
            </a:extLst>
          </p:cNvPr>
          <p:cNvSpPr txBox="1"/>
          <p:nvPr/>
        </p:nvSpPr>
        <p:spPr>
          <a:xfrm>
            <a:off x="23749570" y="15775123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#1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3B02C0F-6C1E-4E68-B617-E7AA294943F1}"/>
              </a:ext>
            </a:extLst>
          </p:cNvPr>
          <p:cNvSpPr txBox="1"/>
          <p:nvPr/>
        </p:nvSpPr>
        <p:spPr>
          <a:xfrm>
            <a:off x="23806297" y="19730686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#2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131C6D6-4A18-4CBF-8C46-166D2D4C631F}"/>
              </a:ext>
            </a:extLst>
          </p:cNvPr>
          <p:cNvSpPr txBox="1"/>
          <p:nvPr/>
        </p:nvSpPr>
        <p:spPr>
          <a:xfrm>
            <a:off x="23873246" y="23926800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#3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2FFE2DB-EE22-4498-88B1-A9CC2258433A}"/>
              </a:ext>
            </a:extLst>
          </p:cNvPr>
          <p:cNvSpPr txBox="1"/>
          <p:nvPr/>
        </p:nvSpPr>
        <p:spPr>
          <a:xfrm>
            <a:off x="23900647" y="28469398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#4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883AD300-013A-4F22-9974-7C9839489EB6}"/>
              </a:ext>
            </a:extLst>
          </p:cNvPr>
          <p:cNvSpPr txBox="1"/>
          <p:nvPr/>
        </p:nvSpPr>
        <p:spPr>
          <a:xfrm>
            <a:off x="37669783" y="15047893"/>
            <a:ext cx="5898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Aggregated factor scores for nodes (</a:t>
            </a:r>
            <a:r>
              <a:rPr lang="en-US" sz="2800" i="1" u="sng" dirty="0">
                <a:solidFill>
                  <a:srgbClr val="537349"/>
                </a:solidFill>
              </a:rPr>
              <a:t>between</a:t>
            </a:r>
            <a:r>
              <a:rPr lang="en-US" sz="2800" u="sng" dirty="0">
                <a:solidFill>
                  <a:srgbClr val="537349"/>
                </a:solidFill>
              </a:rPr>
              <a:t> and </a:t>
            </a:r>
            <a:r>
              <a:rPr lang="en-US" sz="2800" i="1" u="sng" dirty="0">
                <a:solidFill>
                  <a:srgbClr val="537349"/>
                </a:solidFill>
              </a:rPr>
              <a:t>within</a:t>
            </a:r>
            <a:r>
              <a:rPr lang="en-US" sz="2800" u="sng" dirty="0">
                <a:solidFill>
                  <a:srgbClr val="537349"/>
                </a:solidFill>
              </a:rPr>
              <a:t> combined)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FD789AA-287E-416A-A042-0CEFEE1B2342}"/>
              </a:ext>
            </a:extLst>
          </p:cNvPr>
          <p:cNvSpPr txBox="1"/>
          <p:nvPr/>
        </p:nvSpPr>
        <p:spPr>
          <a:xfrm>
            <a:off x="29786667" y="15250180"/>
            <a:ext cx="6789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Factor scores for sessions and edges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537BB33-F14A-4EAD-9039-DA41886B9068}"/>
              </a:ext>
            </a:extLst>
          </p:cNvPr>
          <p:cNvSpPr txBox="1"/>
          <p:nvPr/>
        </p:nvSpPr>
        <p:spPr>
          <a:xfrm>
            <a:off x="24273035" y="15250180"/>
            <a:ext cx="260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Scree plots</a:t>
            </a:r>
          </a:p>
        </p:txBody>
      </p:sp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489C660-E9B8-4B4B-9442-F52CE78A0A0E}"/>
              </a:ext>
            </a:extLst>
          </p:cNvPr>
          <p:cNvGrpSpPr/>
          <p:nvPr/>
        </p:nvGrpSpPr>
        <p:grpSpPr>
          <a:xfrm>
            <a:off x="16590214" y="9862741"/>
            <a:ext cx="3514934" cy="2439551"/>
            <a:chOff x="13680263" y="13711522"/>
            <a:chExt cx="3514934" cy="24395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767013-2284-40EE-AC55-764AE671DAF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A8F19E61-0DF4-4712-9443-5AEA9BEF57F9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5C48894-D47A-48ED-ADC3-2E628887119A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AC67CC5-74F0-4084-87BE-0613C32A51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AC56420-1131-4891-B4F3-12C33DD310C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68311F-6AA3-492E-B0E8-C5B16FD616DF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3634D7-8449-4D84-9A92-6CF663E82F31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FD4FFA06-8BB7-4155-B23E-FB033E51578F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1935FAF-46FC-4587-8867-A82E0A2C8B5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67627B5-7FE5-4209-A21F-A3B2F20E590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4A96785-C89D-4E46-B23E-680836586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1AFFB6E-6245-4F5C-9E18-935DDB44FCE7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E9E4FF-F5CC-4DCE-94A7-E52AA504639D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1CBCAAB-F851-4A3F-9EE2-F8224BEAA41C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699C57BA-C490-43A1-9E62-865529B8DA62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56CCBC-4185-4939-BADA-A4509FA4D5E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325EFAD-4364-4B0E-AD29-F77D6B59A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65CED698-4564-44F1-BFFD-8D84F08DAD21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7F90-2CB1-4F59-86D2-F5F545F10B4C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628B82-F124-4FC9-BFA0-FEF862412C5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02BB83-396E-42F1-83E0-4457708C49C3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FFF3F4-20E0-4118-B08D-DC2D6B9ACDAB}"/>
              </a:ext>
            </a:extLst>
          </p:cNvPr>
          <p:cNvSpPr txBox="1"/>
          <p:nvPr/>
        </p:nvSpPr>
        <p:spPr>
          <a:xfrm>
            <a:off x="13479104" y="728290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A12DA-48F8-4E0A-A481-ADB394D3662D}"/>
              </a:ext>
            </a:extLst>
          </p:cNvPr>
          <p:cNvSpPr txBox="1"/>
          <p:nvPr/>
        </p:nvSpPr>
        <p:spPr>
          <a:xfrm>
            <a:off x="14838021" y="728125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CBA36B-36C5-4DFA-A2E1-D3EEE1EC4063}"/>
              </a:ext>
            </a:extLst>
          </p:cNvPr>
          <p:cNvSpPr txBox="1"/>
          <p:nvPr/>
        </p:nvSpPr>
        <p:spPr>
          <a:xfrm>
            <a:off x="19446163" y="7280144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FFD329-74A8-4D79-A677-636ED9C58A73}"/>
              </a:ext>
            </a:extLst>
          </p:cNvPr>
          <p:cNvSpPr txBox="1"/>
          <p:nvPr/>
        </p:nvSpPr>
        <p:spPr>
          <a:xfrm>
            <a:off x="17725241" y="7185937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28B2F9A-46DA-4930-970C-93B6D053C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71151"/>
              </p:ext>
            </p:extLst>
          </p:nvPr>
        </p:nvGraphicFramePr>
        <p:xfrm>
          <a:off x="13131216" y="7800627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51D5C6-2FE3-4243-B5EB-00BB364DFCD0}"/>
              </a:ext>
            </a:extLst>
          </p:cNvPr>
          <p:cNvCxnSpPr>
            <a:cxnSpLocks/>
          </p:cNvCxnSpPr>
          <p:nvPr/>
        </p:nvCxnSpPr>
        <p:spPr>
          <a:xfrm>
            <a:off x="13576307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42EFB8-3D26-4B6D-8C4B-6B1474E32594}"/>
              </a:ext>
            </a:extLst>
          </p:cNvPr>
          <p:cNvSpPr txBox="1"/>
          <p:nvPr/>
        </p:nvSpPr>
        <p:spPr>
          <a:xfrm>
            <a:off x="16124923" y="7290460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83946D-C722-4753-BE82-B2B0BE96B680}"/>
              </a:ext>
            </a:extLst>
          </p:cNvPr>
          <p:cNvCxnSpPr>
            <a:cxnSpLocks/>
          </p:cNvCxnSpPr>
          <p:nvPr/>
        </p:nvCxnSpPr>
        <p:spPr>
          <a:xfrm>
            <a:off x="14075970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026EC6-0681-4304-8CC4-2AFA049EA1BA}"/>
              </a:ext>
            </a:extLst>
          </p:cNvPr>
          <p:cNvCxnSpPr>
            <a:cxnSpLocks/>
          </p:cNvCxnSpPr>
          <p:nvPr/>
        </p:nvCxnSpPr>
        <p:spPr>
          <a:xfrm>
            <a:off x="14476798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161C51-BFE2-4EEE-9E33-D48C1A71BBDB}"/>
              </a:ext>
            </a:extLst>
          </p:cNvPr>
          <p:cNvCxnSpPr>
            <a:cxnSpLocks/>
          </p:cNvCxnSpPr>
          <p:nvPr/>
        </p:nvCxnSpPr>
        <p:spPr>
          <a:xfrm>
            <a:off x="15201906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83D7EA-815F-4535-9539-98577443D17E}"/>
              </a:ext>
            </a:extLst>
          </p:cNvPr>
          <p:cNvCxnSpPr>
            <a:cxnSpLocks/>
          </p:cNvCxnSpPr>
          <p:nvPr/>
        </p:nvCxnSpPr>
        <p:spPr>
          <a:xfrm>
            <a:off x="15462303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1DCBA4-EACB-45EF-9A2E-B78F29FA371F}"/>
              </a:ext>
            </a:extLst>
          </p:cNvPr>
          <p:cNvCxnSpPr>
            <a:cxnSpLocks/>
          </p:cNvCxnSpPr>
          <p:nvPr/>
        </p:nvCxnSpPr>
        <p:spPr>
          <a:xfrm>
            <a:off x="15642322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8EABBB-2A1D-4D3D-B443-BBBE44AC52B8}"/>
              </a:ext>
            </a:extLst>
          </p:cNvPr>
          <p:cNvCxnSpPr>
            <a:cxnSpLocks/>
          </p:cNvCxnSpPr>
          <p:nvPr/>
        </p:nvCxnSpPr>
        <p:spPr>
          <a:xfrm>
            <a:off x="16305598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2AB78F-FB65-4487-BA6C-59EB16F4B714}"/>
              </a:ext>
            </a:extLst>
          </p:cNvPr>
          <p:cNvCxnSpPr>
            <a:cxnSpLocks/>
          </p:cNvCxnSpPr>
          <p:nvPr/>
        </p:nvCxnSpPr>
        <p:spPr>
          <a:xfrm>
            <a:off x="16654074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2E2BFC-6450-401E-A794-B15B239E7066}"/>
              </a:ext>
            </a:extLst>
          </p:cNvPr>
          <p:cNvCxnSpPr>
            <a:cxnSpLocks/>
          </p:cNvCxnSpPr>
          <p:nvPr/>
        </p:nvCxnSpPr>
        <p:spPr>
          <a:xfrm>
            <a:off x="16915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42AE45-09A9-446D-B9EE-B04E88E3BB9D}"/>
              </a:ext>
            </a:extLst>
          </p:cNvPr>
          <p:cNvCxnSpPr>
            <a:cxnSpLocks/>
          </p:cNvCxnSpPr>
          <p:nvPr/>
        </p:nvCxnSpPr>
        <p:spPr>
          <a:xfrm>
            <a:off x="17703943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3ABECF-FC54-4AC4-BFF0-8BFBEFDE6F0C}"/>
              </a:ext>
            </a:extLst>
          </p:cNvPr>
          <p:cNvCxnSpPr>
            <a:cxnSpLocks/>
          </p:cNvCxnSpPr>
          <p:nvPr/>
        </p:nvCxnSpPr>
        <p:spPr>
          <a:xfrm>
            <a:off x="18058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691FC3-4AFD-445E-98C8-F1086DAA39EB}"/>
              </a:ext>
            </a:extLst>
          </p:cNvPr>
          <p:cNvCxnSpPr>
            <a:cxnSpLocks/>
          </p:cNvCxnSpPr>
          <p:nvPr/>
        </p:nvCxnSpPr>
        <p:spPr>
          <a:xfrm>
            <a:off x="18439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1BE303-D31F-40BD-BD47-61A79383AF5C}"/>
              </a:ext>
            </a:extLst>
          </p:cNvPr>
          <p:cNvCxnSpPr>
            <a:cxnSpLocks/>
          </p:cNvCxnSpPr>
          <p:nvPr/>
        </p:nvCxnSpPr>
        <p:spPr>
          <a:xfrm>
            <a:off x="19242429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FBCD64-E3D1-47CA-8CBC-FB68A9A79445}"/>
              </a:ext>
            </a:extLst>
          </p:cNvPr>
          <p:cNvCxnSpPr>
            <a:cxnSpLocks/>
          </p:cNvCxnSpPr>
          <p:nvPr/>
        </p:nvCxnSpPr>
        <p:spPr>
          <a:xfrm>
            <a:off x="19886998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823612-AEA4-45B9-A2EC-73B777F690D6}"/>
              </a:ext>
            </a:extLst>
          </p:cNvPr>
          <p:cNvCxnSpPr>
            <a:cxnSpLocks/>
          </p:cNvCxnSpPr>
          <p:nvPr/>
        </p:nvCxnSpPr>
        <p:spPr>
          <a:xfrm>
            <a:off x="20635076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42191C-E1C4-477A-9D0E-B86C09D75CAB}"/>
              </a:ext>
            </a:extLst>
          </p:cNvPr>
          <p:cNvGrpSpPr/>
          <p:nvPr/>
        </p:nvGrpSpPr>
        <p:grpSpPr>
          <a:xfrm>
            <a:off x="13474159" y="12293953"/>
            <a:ext cx="2924092" cy="2472864"/>
            <a:chOff x="20644443" y="8576685"/>
            <a:chExt cx="2924092" cy="247286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C890AE2-FFC6-4FAE-BDB9-A97BD4B2A81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2288AD5-90E5-4F5B-A5F2-C7EB6E23C0FE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C1FF3E66-DC5F-4EF0-9BFA-C282E8A1A169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FC0EA0F-A700-465F-8DE3-168B4731B2EF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2EE90AB-EFCE-4238-8930-FB76271CE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A06EED1-0A39-4F3A-B221-ADBA31F18439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3C70233-E62F-42A1-AB36-3F7CC4560A33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93574C8-D597-42AB-8A27-6BC64B87697A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66562F6A-B984-4502-B344-20D8F3DCE5FB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DC1E3C3-6F61-4804-918F-29E89FDFFAE5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22C6484-EBF7-42F1-AD80-90B3BE9C3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DB33EC9-E83D-4B07-864A-EE637ABC75F8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643F2A03-1EC2-4351-BA44-EA3FD2EA9DE9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56984F2-2C0A-4E16-8EB7-10FCB6AC2384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FBCD05C1-3800-41AA-B106-1089F85AD025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52AE8B6-5F93-4295-A504-118522978FA6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25539E3-2AAC-401A-B68E-9F07A8033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A9C4C87-CE76-447D-94B0-C90A5E7711EC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635D19-292D-4712-85D0-97C669CCBB07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77B1C4-DB14-4E3E-AE46-D1046773CC08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A4DDD0A-7F5B-4BD8-A8DE-6AAF05C81552}"/>
              </a:ext>
            </a:extLst>
          </p:cNvPr>
          <p:cNvGrpSpPr/>
          <p:nvPr/>
        </p:nvGrpSpPr>
        <p:grpSpPr>
          <a:xfrm>
            <a:off x="11222514" y="9831345"/>
            <a:ext cx="3973324" cy="2439551"/>
            <a:chOff x="13680263" y="13711522"/>
            <a:chExt cx="3973324" cy="243955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6E23257-3156-4B14-A7CC-5D37D09EB9B4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758CFC08-04F8-4867-9614-60B7D51E2871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A3EE6D-FB95-4BA9-930B-E56F98D6E8BD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457D050-0C30-413D-B8CB-3AA7D8A9D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1FD599E2-C4D7-4AC6-99E4-6536A487C24F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98B76B1-9C6F-47AB-80F8-0FB60136B5E5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447BD9C-660A-47C7-9BFC-826597555430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63E4D057-B2AF-4A6F-82B0-534BCC27CC9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161E94C-0C69-4AA8-B67B-1E14C374AE20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B4B64D5-9C1A-4396-8010-C2A16AE54A7D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99441C5-49FF-4BC7-A734-77ABE15910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796F3503-CBEF-4ADB-B297-4BAE2D3330AF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BDF142B-0977-4750-B3EB-E80073F41CED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D1A6E98-A997-4181-8B51-E81167073097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1930CE-C40A-4758-8F49-4F9D73E465FA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D91DC527-1A45-46B9-9B51-B245F8E9B8F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0B9E484-E8FA-46CE-96C0-9D626A819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FC3835CC-9F82-4B58-94E2-AAEB8C85835A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5D4552F-18C4-46A1-A67B-423B4EBFD439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E6BFA47-53CE-4796-8E13-D516C7B63CD2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BE9ECB-BC64-4A58-B612-F04C47A7986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BEF0B4C-F5B6-493B-BC93-97B54E886D12}"/>
              </a:ext>
            </a:extLst>
          </p:cNvPr>
          <p:cNvGrpSpPr/>
          <p:nvPr/>
        </p:nvGrpSpPr>
        <p:grpSpPr>
          <a:xfrm>
            <a:off x="17313792" y="12327266"/>
            <a:ext cx="4264742" cy="2439551"/>
            <a:chOff x="27441054" y="6191465"/>
            <a:chExt cx="4264742" cy="243955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514F61F-1E2F-47EC-B2FA-EB1121D3144B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8C3A3F11-2311-408A-AB5E-07E679D45451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EA897AF-9393-4779-890C-8AA14D8D427C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BFD05C9-C2F6-4956-BA2B-DFC2B6C08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Arrow: Right 93">
              <a:extLst>
                <a:ext uri="{FF2B5EF4-FFF2-40B4-BE49-F238E27FC236}">
                  <a16:creationId xmlns:a16="http://schemas.microsoft.com/office/drawing/2014/main" id="{EB464B10-E095-4A60-86C9-6464C19A4ECF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01927DB-E87D-4FE1-AEF0-8AEF9339B596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20AF93E-3682-4CC4-ACC5-9E2616E8A06A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ED748229-2908-4A24-9912-AE7C453AB10A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091EE9C-7328-4F41-84E5-E6744A9732D4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B5C9E01-757F-4DC2-92BD-4B7EE72720C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84997E9-F276-4CEE-B0DE-23DC81EB6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Arrow: Right 96">
              <a:extLst>
                <a:ext uri="{FF2B5EF4-FFF2-40B4-BE49-F238E27FC236}">
                  <a16:creationId xmlns:a16="http://schemas.microsoft.com/office/drawing/2014/main" id="{79A08F86-98D6-476C-BEF3-E32529FCBFDA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DF0F34-A48A-4C36-B0C7-0D6269B3AEDD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4A58A54-06D9-4CCE-A3E2-10E7CD8DF13E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6FB42C2F-4BBC-4105-BC19-E9119EC8DC34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87180-6193-45AB-BFE6-BFBAF3E07B5A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2CE0611-5B14-462B-B111-845629E3E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4446B2F0-4078-4973-8207-B5A5974DEEF2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9870B5E-8D89-4813-9F51-C95711C57885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0823369-3D0B-4640-94EE-DA637AF15136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CC1F8AE-9FA9-41BA-B9CC-90B6956F948D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BD22D28-2095-4FB1-9A82-8BD6FB29C089}"/>
              </a:ext>
            </a:extLst>
          </p:cNvPr>
          <p:cNvSpPr/>
          <p:nvPr/>
        </p:nvSpPr>
        <p:spPr>
          <a:xfrm rot="16731621">
            <a:off x="13587320" y="9317701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40AA447B-97CB-4B03-B8BD-189A54A751BD}"/>
              </a:ext>
            </a:extLst>
          </p:cNvPr>
          <p:cNvSpPr/>
          <p:nvPr/>
        </p:nvSpPr>
        <p:spPr>
          <a:xfrm>
            <a:off x="12630904" y="10095578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44473E3-F7E1-4FD4-A9EF-496382A56708}"/>
              </a:ext>
            </a:extLst>
          </p:cNvPr>
          <p:cNvSpPr/>
          <p:nvPr/>
        </p:nvSpPr>
        <p:spPr>
          <a:xfrm>
            <a:off x="15201457" y="12580452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5A9A689D-BD2A-4F3C-974F-EF8E160597F6}"/>
              </a:ext>
            </a:extLst>
          </p:cNvPr>
          <p:cNvSpPr/>
          <p:nvPr/>
        </p:nvSpPr>
        <p:spPr>
          <a:xfrm rot="16007362">
            <a:off x="14291027" y="10449605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90F6132C-E721-4D93-B701-0C4AA6B5042D}"/>
              </a:ext>
            </a:extLst>
          </p:cNvPr>
          <p:cNvSpPr/>
          <p:nvPr/>
        </p:nvSpPr>
        <p:spPr>
          <a:xfrm>
            <a:off x="17975159" y="10123888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126B3E9E-348B-4764-8095-CB2FC91A903C}"/>
              </a:ext>
            </a:extLst>
          </p:cNvPr>
          <p:cNvSpPr/>
          <p:nvPr/>
        </p:nvSpPr>
        <p:spPr>
          <a:xfrm rot="13923947">
            <a:off x="17217807" y="9303037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C91DC51-1FFD-415C-9C96-4C4A01605E49}"/>
              </a:ext>
            </a:extLst>
          </p:cNvPr>
          <p:cNvSpPr/>
          <p:nvPr/>
        </p:nvSpPr>
        <p:spPr>
          <a:xfrm>
            <a:off x="18701411" y="12600131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7BF8435A-6B0C-4368-BC15-ACB2C1CEC68F}"/>
              </a:ext>
            </a:extLst>
          </p:cNvPr>
          <p:cNvSpPr/>
          <p:nvPr/>
        </p:nvSpPr>
        <p:spPr>
          <a:xfrm rot="15840514">
            <a:off x="19402258" y="10426688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9C527E2-9F25-4809-81A8-86D4D9A9F080}"/>
              </a:ext>
            </a:extLst>
          </p:cNvPr>
          <p:cNvSpPr txBox="1"/>
          <p:nvPr/>
        </p:nvSpPr>
        <p:spPr>
          <a:xfrm>
            <a:off x="9874558" y="1012499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508E3B-FB56-495F-BD95-BE6E4FFC311C}"/>
              </a:ext>
            </a:extLst>
          </p:cNvPr>
          <p:cNvSpPr txBox="1"/>
          <p:nvPr/>
        </p:nvSpPr>
        <p:spPr>
          <a:xfrm>
            <a:off x="9874558" y="10786685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98D5CD8-6429-4D42-AFBC-31536CF4C43D}"/>
              </a:ext>
            </a:extLst>
          </p:cNvPr>
          <p:cNvSpPr txBox="1"/>
          <p:nvPr/>
        </p:nvSpPr>
        <p:spPr>
          <a:xfrm>
            <a:off x="9731892" y="11795379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A40772-3FCD-4609-8195-EF4CC08C19AC}"/>
              </a:ext>
            </a:extLst>
          </p:cNvPr>
          <p:cNvSpPr txBox="1"/>
          <p:nvPr/>
        </p:nvSpPr>
        <p:spPr>
          <a:xfrm>
            <a:off x="11820610" y="771336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666D0A7-C8B2-49EA-8DF0-9326DDD906A6}"/>
              </a:ext>
            </a:extLst>
          </p:cNvPr>
          <p:cNvSpPr txBox="1"/>
          <p:nvPr/>
        </p:nvSpPr>
        <p:spPr>
          <a:xfrm>
            <a:off x="11820610" y="797490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95CB6F8-87EB-45A4-8688-85FD397E364A}"/>
              </a:ext>
            </a:extLst>
          </p:cNvPr>
          <p:cNvSpPr txBox="1"/>
          <p:nvPr/>
        </p:nvSpPr>
        <p:spPr>
          <a:xfrm>
            <a:off x="11677944" y="8621457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CDC77B4-DBF1-436E-A7F4-EBA504DE832C}"/>
              </a:ext>
            </a:extLst>
          </p:cNvPr>
          <p:cNvSpPr txBox="1"/>
          <p:nvPr/>
        </p:nvSpPr>
        <p:spPr>
          <a:xfrm>
            <a:off x="12253294" y="8322897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3E8B4387-A97D-4A6F-8841-E698122B72BF}"/>
              </a:ext>
            </a:extLst>
          </p:cNvPr>
          <p:cNvSpPr/>
          <p:nvPr/>
        </p:nvSpPr>
        <p:spPr>
          <a:xfrm rot="2700000">
            <a:off x="10880078" y="15714993"/>
            <a:ext cx="667436" cy="3408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AE588C9-5F7B-4F08-A080-0DE0A412BCBF}"/>
              </a:ext>
            </a:extLst>
          </p:cNvPr>
          <p:cNvSpPr/>
          <p:nvPr/>
        </p:nvSpPr>
        <p:spPr>
          <a:xfrm>
            <a:off x="10776318" y="15732953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CE27A2C-3430-4D82-9518-933B582DCEE6}"/>
              </a:ext>
            </a:extLst>
          </p:cNvPr>
          <p:cNvCxnSpPr>
            <a:cxnSpLocks/>
          </p:cNvCxnSpPr>
          <p:nvPr/>
        </p:nvCxnSpPr>
        <p:spPr>
          <a:xfrm>
            <a:off x="10776317" y="15732952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5DBB93-49DA-4253-83F4-76E3846F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0" y="14935200"/>
            <a:ext cx="1844067" cy="18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8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4E875C2-77B8-0B4D-9887-4F0EE96136E6}"/>
              </a:ext>
            </a:extLst>
          </p:cNvPr>
          <p:cNvSpPr txBox="1"/>
          <p:nvPr/>
        </p:nvSpPr>
        <p:spPr>
          <a:xfrm>
            <a:off x="13479104" y="728290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D33E4E-9A48-064D-BA55-FFE66001C159}"/>
              </a:ext>
            </a:extLst>
          </p:cNvPr>
          <p:cNvSpPr txBox="1"/>
          <p:nvPr/>
        </p:nvSpPr>
        <p:spPr>
          <a:xfrm>
            <a:off x="14838021" y="728125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1DDFDC-16C4-6C45-8FD7-8DD55BF510BE}"/>
              </a:ext>
            </a:extLst>
          </p:cNvPr>
          <p:cNvSpPr txBox="1"/>
          <p:nvPr/>
        </p:nvSpPr>
        <p:spPr>
          <a:xfrm>
            <a:off x="19446163" y="7280144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A2F1F2-E604-9047-AA15-A0B6214D6EE2}"/>
              </a:ext>
            </a:extLst>
          </p:cNvPr>
          <p:cNvSpPr txBox="1"/>
          <p:nvPr/>
        </p:nvSpPr>
        <p:spPr>
          <a:xfrm>
            <a:off x="17725241" y="7185937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73AD642-F45B-D041-A9D5-FC860BDF0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907056"/>
              </p:ext>
            </p:extLst>
          </p:nvPr>
        </p:nvGraphicFramePr>
        <p:xfrm>
          <a:off x="13131216" y="7800627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FF4124D-09CA-2440-814A-AB79321DB703}"/>
              </a:ext>
            </a:extLst>
          </p:cNvPr>
          <p:cNvCxnSpPr>
            <a:cxnSpLocks/>
          </p:cNvCxnSpPr>
          <p:nvPr/>
        </p:nvCxnSpPr>
        <p:spPr>
          <a:xfrm>
            <a:off x="13576307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3D433BC-3B30-E543-AAE6-F704DE363D37}"/>
              </a:ext>
            </a:extLst>
          </p:cNvPr>
          <p:cNvSpPr txBox="1"/>
          <p:nvPr/>
        </p:nvSpPr>
        <p:spPr>
          <a:xfrm>
            <a:off x="16124923" y="7290460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6ECB0F-D366-474B-B344-CB51E35951A3}"/>
              </a:ext>
            </a:extLst>
          </p:cNvPr>
          <p:cNvCxnSpPr>
            <a:cxnSpLocks/>
          </p:cNvCxnSpPr>
          <p:nvPr/>
        </p:nvCxnSpPr>
        <p:spPr>
          <a:xfrm>
            <a:off x="15201906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5407854-CF96-F548-9B58-63F6B938517F}"/>
              </a:ext>
            </a:extLst>
          </p:cNvPr>
          <p:cNvCxnSpPr>
            <a:cxnSpLocks/>
          </p:cNvCxnSpPr>
          <p:nvPr/>
        </p:nvCxnSpPr>
        <p:spPr>
          <a:xfrm>
            <a:off x="16305598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D487CF-549A-AC49-A2BE-2869E1703373}"/>
              </a:ext>
            </a:extLst>
          </p:cNvPr>
          <p:cNvCxnSpPr>
            <a:cxnSpLocks/>
          </p:cNvCxnSpPr>
          <p:nvPr/>
        </p:nvCxnSpPr>
        <p:spPr>
          <a:xfrm>
            <a:off x="17703943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1E68EF9-6B87-9F45-97DA-B7C3CCA4EBB8}"/>
              </a:ext>
            </a:extLst>
          </p:cNvPr>
          <p:cNvCxnSpPr>
            <a:cxnSpLocks/>
          </p:cNvCxnSpPr>
          <p:nvPr/>
        </p:nvCxnSpPr>
        <p:spPr>
          <a:xfrm>
            <a:off x="19242429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C025D5-487D-DF4C-A752-D35B70169A9B}"/>
              </a:ext>
            </a:extLst>
          </p:cNvPr>
          <p:cNvGrpSpPr/>
          <p:nvPr/>
        </p:nvGrpSpPr>
        <p:grpSpPr>
          <a:xfrm>
            <a:off x="11222514" y="9831345"/>
            <a:ext cx="3973324" cy="2439551"/>
            <a:chOff x="13680263" y="13711522"/>
            <a:chExt cx="3973324" cy="24395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D991FD6-533A-BA40-8A26-00FA6F61BD0D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87" name="Isosceles Triangle 88">
                <a:extLst>
                  <a:ext uri="{FF2B5EF4-FFF2-40B4-BE49-F238E27FC236}">
                    <a16:creationId xmlns:a16="http://schemas.microsoft.com/office/drawing/2014/main" id="{55034F39-63E5-264A-A61B-C653FBE7EEE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D72CC1C-2693-1D40-AD85-4CF8E7C52901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22D155C-DCE2-674C-97F5-BB5731935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0" name="Arrow: Right 71">
              <a:extLst>
                <a:ext uri="{FF2B5EF4-FFF2-40B4-BE49-F238E27FC236}">
                  <a16:creationId xmlns:a16="http://schemas.microsoft.com/office/drawing/2014/main" id="{B6C71CF8-634F-FA4B-AB77-80AEE435EB68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88A36F9-874C-8E47-AFC2-4F5E9CE3E50D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51FF479-2FB4-CC49-A064-7278929F026D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83" name="Isosceles Triangle 84">
                <a:extLst>
                  <a:ext uri="{FF2B5EF4-FFF2-40B4-BE49-F238E27FC236}">
                    <a16:creationId xmlns:a16="http://schemas.microsoft.com/office/drawing/2014/main" id="{6BD0AC2A-D53C-EF49-AE29-D91DE052ADEE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5D9DF9B-7A9C-4D4A-9B2A-F262EC37FC0C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366110D-C0E3-8C41-8A6B-5E3EF7EFE634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B9231EDD-6218-C349-AD66-7B71D9C3D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3" name="Arrow: Right 74">
              <a:extLst>
                <a:ext uri="{FF2B5EF4-FFF2-40B4-BE49-F238E27FC236}">
                  <a16:creationId xmlns:a16="http://schemas.microsoft.com/office/drawing/2014/main" id="{7277DD6E-3BA2-3C4E-A2DC-61697D1D561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996C86E-E89E-3041-B149-343BF866314F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7750FFB-99BC-CE41-9419-4B06752B06BE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7D29203-320C-474D-ADCC-9C0F3A62CDE4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1" name="Isosceles Triangle 82">
                <a:extLst>
                  <a:ext uri="{FF2B5EF4-FFF2-40B4-BE49-F238E27FC236}">
                    <a16:creationId xmlns:a16="http://schemas.microsoft.com/office/drawing/2014/main" id="{11883A10-D976-0848-8F0E-24E7C7B7273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7410276-617F-A449-8A99-170352281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6" name="Arrow: Right 77">
              <a:extLst>
                <a:ext uri="{FF2B5EF4-FFF2-40B4-BE49-F238E27FC236}">
                  <a16:creationId xmlns:a16="http://schemas.microsoft.com/office/drawing/2014/main" id="{C7448548-4BBC-8B4D-86EF-9C96688D907F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A67B6F-C4F6-004F-9CCF-F376B771FB99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0BA9BCA-B9DE-A84B-8D76-8F454BCBECC6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04309D5-FDAA-CA41-AAA1-39B9D5674905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B009A55-FD45-7843-9A19-0B8239147001}"/>
              </a:ext>
            </a:extLst>
          </p:cNvPr>
          <p:cNvGrpSpPr/>
          <p:nvPr/>
        </p:nvGrpSpPr>
        <p:grpSpPr>
          <a:xfrm>
            <a:off x="17110058" y="9856942"/>
            <a:ext cx="4264742" cy="2439551"/>
            <a:chOff x="27441054" y="6191465"/>
            <a:chExt cx="4264742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B3627A-4BBC-CD42-B6DC-55C304364B17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109" name="Isosceles Triangle 110">
                <a:extLst>
                  <a:ext uri="{FF2B5EF4-FFF2-40B4-BE49-F238E27FC236}">
                    <a16:creationId xmlns:a16="http://schemas.microsoft.com/office/drawing/2014/main" id="{1463D8CE-65D2-AD48-993C-F567DC47032F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4119FFF-7F10-6444-A2AD-24031D42576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72FD058-0711-1945-879E-14BC4B372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2" name="Arrow: Right 93">
              <a:extLst>
                <a:ext uri="{FF2B5EF4-FFF2-40B4-BE49-F238E27FC236}">
                  <a16:creationId xmlns:a16="http://schemas.microsoft.com/office/drawing/2014/main" id="{4A8970D2-7620-2243-9D42-DF22D0281DE4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AE1DE90-8DA5-1648-8795-22AE07CD0FFA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35AFA35-0541-0D41-B6E8-59AC73FB0D80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105" name="Isosceles Triangle 106">
                <a:extLst>
                  <a:ext uri="{FF2B5EF4-FFF2-40B4-BE49-F238E27FC236}">
                    <a16:creationId xmlns:a16="http://schemas.microsoft.com/office/drawing/2014/main" id="{9FAAEEBC-E71B-8741-A67B-5EA6326652B5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F454C94-951F-5D4B-A3AA-98E4660A5ED8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660BFFF-BE6D-5C4B-8F7D-8BAF185F976D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0251B3B7-6387-B240-B19B-2AF76CFC6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Arrow: Right 96">
              <a:extLst>
                <a:ext uri="{FF2B5EF4-FFF2-40B4-BE49-F238E27FC236}">
                  <a16:creationId xmlns:a16="http://schemas.microsoft.com/office/drawing/2014/main" id="{D283ECA9-F240-3C44-AC03-58A8A7D7C5F5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CF6DE9-5084-7D4B-B9A0-E1F31740FE7B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0D83D44-F415-3E44-8FCF-4A25369BA138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102" name="Isosceles Triangle 103">
                <a:extLst>
                  <a:ext uri="{FF2B5EF4-FFF2-40B4-BE49-F238E27FC236}">
                    <a16:creationId xmlns:a16="http://schemas.microsoft.com/office/drawing/2014/main" id="{5BC030D2-AB07-D94B-B85F-2DB8866A61C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E85F434-7DEF-D04D-B335-A06E478F1C33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CFA6D60-1DF4-5348-B55C-912BB8BE7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" name="Arrow: Right 99">
              <a:extLst>
                <a:ext uri="{FF2B5EF4-FFF2-40B4-BE49-F238E27FC236}">
                  <a16:creationId xmlns:a16="http://schemas.microsoft.com/office/drawing/2014/main" id="{C247A536-0C10-B342-A168-C50DC1300980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18A5B6A-B8F0-2840-A7BC-AA4095CB7ACC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C813365-6561-4142-9B75-049C763086E0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DD2B183-18AB-1346-BCE5-D7C44D98512B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112" name="Arrow: Right 113">
            <a:extLst>
              <a:ext uri="{FF2B5EF4-FFF2-40B4-BE49-F238E27FC236}">
                <a16:creationId xmlns:a16="http://schemas.microsoft.com/office/drawing/2014/main" id="{C7F4BA7E-5958-D344-8126-00658A22DB60}"/>
              </a:ext>
            </a:extLst>
          </p:cNvPr>
          <p:cNvSpPr/>
          <p:nvPr/>
        </p:nvSpPr>
        <p:spPr>
          <a:xfrm rot="16731621">
            <a:off x="13587320" y="9317701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3" name="Rectangle: Rounded Corners 114">
            <a:extLst>
              <a:ext uri="{FF2B5EF4-FFF2-40B4-BE49-F238E27FC236}">
                <a16:creationId xmlns:a16="http://schemas.microsoft.com/office/drawing/2014/main" id="{539F227C-3785-A746-9404-FFACF953E1C9}"/>
              </a:ext>
            </a:extLst>
          </p:cNvPr>
          <p:cNvSpPr/>
          <p:nvPr/>
        </p:nvSpPr>
        <p:spPr>
          <a:xfrm>
            <a:off x="12630904" y="10095578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: Rounded Corners 119">
            <a:extLst>
              <a:ext uri="{FF2B5EF4-FFF2-40B4-BE49-F238E27FC236}">
                <a16:creationId xmlns:a16="http://schemas.microsoft.com/office/drawing/2014/main" id="{94AEE096-82BB-ED4C-BE70-326D5257F8DD}"/>
              </a:ext>
            </a:extLst>
          </p:cNvPr>
          <p:cNvSpPr/>
          <p:nvPr/>
        </p:nvSpPr>
        <p:spPr>
          <a:xfrm>
            <a:off x="18497677" y="10129807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20">
            <a:extLst>
              <a:ext uri="{FF2B5EF4-FFF2-40B4-BE49-F238E27FC236}">
                <a16:creationId xmlns:a16="http://schemas.microsoft.com/office/drawing/2014/main" id="{FFFDFE4F-2853-D440-9387-62E2A560363D}"/>
              </a:ext>
            </a:extLst>
          </p:cNvPr>
          <p:cNvSpPr/>
          <p:nvPr/>
        </p:nvSpPr>
        <p:spPr>
          <a:xfrm rot="15840514">
            <a:off x="20446436" y="9273109"/>
            <a:ext cx="594786" cy="281125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A5436AF-3EF5-4F47-BBFE-5FF710862E83}"/>
              </a:ext>
            </a:extLst>
          </p:cNvPr>
          <p:cNvSpPr txBox="1"/>
          <p:nvPr/>
        </p:nvSpPr>
        <p:spPr>
          <a:xfrm>
            <a:off x="9874558" y="1012499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67FEFC-FBB1-FC47-A567-0E0D396FD6ED}"/>
              </a:ext>
            </a:extLst>
          </p:cNvPr>
          <p:cNvSpPr txBox="1"/>
          <p:nvPr/>
        </p:nvSpPr>
        <p:spPr>
          <a:xfrm>
            <a:off x="9874558" y="10786685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A55D32E-41B5-D54F-81DF-5CEBDA3DDA91}"/>
              </a:ext>
            </a:extLst>
          </p:cNvPr>
          <p:cNvSpPr txBox="1"/>
          <p:nvPr/>
        </p:nvSpPr>
        <p:spPr>
          <a:xfrm>
            <a:off x="9731892" y="11795379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506E726-D0F2-F94A-9E9D-1C16600F750B}"/>
              </a:ext>
            </a:extLst>
          </p:cNvPr>
          <p:cNvSpPr txBox="1"/>
          <p:nvPr/>
        </p:nvSpPr>
        <p:spPr>
          <a:xfrm>
            <a:off x="11820610" y="771336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5CC975D-C131-E143-A85C-BA12AFD5A398}"/>
              </a:ext>
            </a:extLst>
          </p:cNvPr>
          <p:cNvSpPr txBox="1"/>
          <p:nvPr/>
        </p:nvSpPr>
        <p:spPr>
          <a:xfrm>
            <a:off x="11820610" y="797490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8B58235-4B3C-5B43-A92F-1311965939CA}"/>
              </a:ext>
            </a:extLst>
          </p:cNvPr>
          <p:cNvSpPr txBox="1"/>
          <p:nvPr/>
        </p:nvSpPr>
        <p:spPr>
          <a:xfrm>
            <a:off x="11677944" y="8621457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7D0DA61-C3A0-AD4A-A623-CB532D528555}"/>
              </a:ext>
            </a:extLst>
          </p:cNvPr>
          <p:cNvSpPr txBox="1"/>
          <p:nvPr/>
        </p:nvSpPr>
        <p:spPr>
          <a:xfrm>
            <a:off x="12253294" y="8322897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127" name="Isosceles Triangle 130">
            <a:extLst>
              <a:ext uri="{FF2B5EF4-FFF2-40B4-BE49-F238E27FC236}">
                <a16:creationId xmlns:a16="http://schemas.microsoft.com/office/drawing/2014/main" id="{6C5DBEE9-C85F-F140-8149-27217EC657FF}"/>
              </a:ext>
            </a:extLst>
          </p:cNvPr>
          <p:cNvSpPr/>
          <p:nvPr/>
        </p:nvSpPr>
        <p:spPr>
          <a:xfrm rot="2700000">
            <a:off x="10880078" y="15714993"/>
            <a:ext cx="667436" cy="3408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77540E4-F56D-7144-A188-1960D66551A0}"/>
              </a:ext>
            </a:extLst>
          </p:cNvPr>
          <p:cNvSpPr/>
          <p:nvPr/>
        </p:nvSpPr>
        <p:spPr>
          <a:xfrm>
            <a:off x="10776318" y="15732953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33C1771-E311-244B-BBF0-F0E9B8BC5CD4}"/>
              </a:ext>
            </a:extLst>
          </p:cNvPr>
          <p:cNvCxnSpPr>
            <a:cxnSpLocks/>
          </p:cNvCxnSpPr>
          <p:nvPr/>
        </p:nvCxnSpPr>
        <p:spPr>
          <a:xfrm>
            <a:off x="10776317" y="15732952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Picture 129">
            <a:extLst>
              <a:ext uri="{FF2B5EF4-FFF2-40B4-BE49-F238E27FC236}">
                <a16:creationId xmlns:a16="http://schemas.microsoft.com/office/drawing/2014/main" id="{F0023A6B-5BC6-8343-A3E4-EE113082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0" y="14935200"/>
            <a:ext cx="1844067" cy="1844067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66EA173E-073A-E54B-A054-BF1ED4D140FA}"/>
              </a:ext>
            </a:extLst>
          </p:cNvPr>
          <p:cNvSpPr txBox="1"/>
          <p:nvPr/>
        </p:nvSpPr>
        <p:spPr>
          <a:xfrm>
            <a:off x="26919055" y="7404077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68A7E0-E74B-2C4A-AA84-D044D0DC5F0A}"/>
              </a:ext>
            </a:extLst>
          </p:cNvPr>
          <p:cNvSpPr txBox="1"/>
          <p:nvPr/>
        </p:nvSpPr>
        <p:spPr>
          <a:xfrm>
            <a:off x="28277972" y="7402427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2E04AE9-F6CA-AE49-95AC-FAFEC03B172C}"/>
              </a:ext>
            </a:extLst>
          </p:cNvPr>
          <p:cNvSpPr txBox="1"/>
          <p:nvPr/>
        </p:nvSpPr>
        <p:spPr>
          <a:xfrm>
            <a:off x="32886114" y="7401315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A07526D-C588-C142-9B5E-BA0E5A4DFEC4}"/>
              </a:ext>
            </a:extLst>
          </p:cNvPr>
          <p:cNvSpPr txBox="1"/>
          <p:nvPr/>
        </p:nvSpPr>
        <p:spPr>
          <a:xfrm>
            <a:off x="31165192" y="7307108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136" name="Table 135">
            <a:extLst>
              <a:ext uri="{FF2B5EF4-FFF2-40B4-BE49-F238E27FC236}">
                <a16:creationId xmlns:a16="http://schemas.microsoft.com/office/drawing/2014/main" id="{E97C5A32-76B6-7541-AF1A-D789AD782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28826"/>
              </p:ext>
            </p:extLst>
          </p:nvPr>
        </p:nvGraphicFramePr>
        <p:xfrm>
          <a:off x="26571167" y="7921798"/>
          <a:ext cx="7898784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3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6408571-F9A2-1342-A12B-C0D31C68E29E}"/>
              </a:ext>
            </a:extLst>
          </p:cNvPr>
          <p:cNvCxnSpPr>
            <a:cxnSpLocks/>
          </p:cNvCxnSpPr>
          <p:nvPr/>
        </p:nvCxnSpPr>
        <p:spPr>
          <a:xfrm>
            <a:off x="27016258" y="792179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7D5CF4E-7E49-A143-AA92-3950B10CDF47}"/>
              </a:ext>
            </a:extLst>
          </p:cNvPr>
          <p:cNvSpPr txBox="1"/>
          <p:nvPr/>
        </p:nvSpPr>
        <p:spPr>
          <a:xfrm>
            <a:off x="29564874" y="7411631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B3AD5BB-A423-AC45-BC99-CBA885CDA92C}"/>
              </a:ext>
            </a:extLst>
          </p:cNvPr>
          <p:cNvCxnSpPr>
            <a:cxnSpLocks/>
          </p:cNvCxnSpPr>
          <p:nvPr/>
        </p:nvCxnSpPr>
        <p:spPr>
          <a:xfrm>
            <a:off x="28641857" y="792179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259B918-971D-E644-B5E1-8BAC9008FBDC}"/>
              </a:ext>
            </a:extLst>
          </p:cNvPr>
          <p:cNvCxnSpPr>
            <a:cxnSpLocks/>
          </p:cNvCxnSpPr>
          <p:nvPr/>
        </p:nvCxnSpPr>
        <p:spPr>
          <a:xfrm>
            <a:off x="29745549" y="792179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B748EE4-5C98-9046-94F4-55AF229E121E}"/>
              </a:ext>
            </a:extLst>
          </p:cNvPr>
          <p:cNvCxnSpPr>
            <a:cxnSpLocks/>
          </p:cNvCxnSpPr>
          <p:nvPr/>
        </p:nvCxnSpPr>
        <p:spPr>
          <a:xfrm>
            <a:off x="31318200" y="79491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3C07039-27B5-D142-A4EB-BE00617B5976}"/>
              </a:ext>
            </a:extLst>
          </p:cNvPr>
          <p:cNvCxnSpPr>
            <a:cxnSpLocks/>
          </p:cNvCxnSpPr>
          <p:nvPr/>
        </p:nvCxnSpPr>
        <p:spPr>
          <a:xfrm>
            <a:off x="32832974" y="7962781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187BE32-69AD-4942-A2B3-D0C6D2E17E23}"/>
              </a:ext>
            </a:extLst>
          </p:cNvPr>
          <p:cNvSpPr txBox="1"/>
          <p:nvPr/>
        </p:nvSpPr>
        <p:spPr>
          <a:xfrm>
            <a:off x="25260561" y="7834531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C9C9922-C314-B342-8BA8-66A8160DCC09}"/>
              </a:ext>
            </a:extLst>
          </p:cNvPr>
          <p:cNvSpPr txBox="1"/>
          <p:nvPr/>
        </p:nvSpPr>
        <p:spPr>
          <a:xfrm>
            <a:off x="25260561" y="8096071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7C58B2F-6A84-B843-BD93-702E324AA394}"/>
              </a:ext>
            </a:extLst>
          </p:cNvPr>
          <p:cNvSpPr txBox="1"/>
          <p:nvPr/>
        </p:nvSpPr>
        <p:spPr>
          <a:xfrm>
            <a:off x="25117895" y="8742628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6E2D233-6DA7-8149-BA43-44731D35927F}"/>
              </a:ext>
            </a:extLst>
          </p:cNvPr>
          <p:cNvSpPr txBox="1"/>
          <p:nvPr/>
        </p:nvSpPr>
        <p:spPr>
          <a:xfrm>
            <a:off x="25693245" y="8444068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2C19029-84BA-2F48-BA4F-245FEDF73625}"/>
              </a:ext>
            </a:extLst>
          </p:cNvPr>
          <p:cNvSpPr txBox="1"/>
          <p:nvPr/>
        </p:nvSpPr>
        <p:spPr>
          <a:xfrm>
            <a:off x="15751227" y="10830826"/>
            <a:ext cx="76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2520673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10290</TotalTime>
  <Words>770</Words>
  <Application>Microsoft Macintosh PowerPoint</Application>
  <PresentationFormat>Custom</PresentationFormat>
  <Paragraphs>240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Helvetica</vt:lpstr>
      <vt:lpstr>Helvetica Neue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Micaela Chan</cp:lastModifiedBy>
  <cp:revision>366</cp:revision>
  <dcterms:created xsi:type="dcterms:W3CDTF">2016-01-13T15:46:31Z</dcterms:created>
  <dcterms:modified xsi:type="dcterms:W3CDTF">2019-12-10T01:01:45Z</dcterms:modified>
</cp:coreProperties>
</file>